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2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71" r:id="rId16"/>
    <p:sldId id="272" r:id="rId17"/>
    <p:sldId id="273" r:id="rId18"/>
    <p:sldId id="274" r:id="rId19"/>
    <p:sldId id="275" r:id="rId20"/>
    <p:sldId id="276" r:id="rId21"/>
    <p:sldId id="277" r:id="rId22"/>
    <p:sldId id="279" r:id="rId23"/>
    <p:sldId id="280" r:id="rId24"/>
    <p:sldId id="284" r:id="rId25"/>
  </p:sldIdLst>
  <p:sldSz cx="12192000" cy="6858000"/>
  <p:notesSz cx="6858000" cy="9144000"/>
  <p:embeddedFontLst>
    <p:embeddedFont>
      <p:font typeface="Montserrat"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0" roundtripDataSignature="AMtx7mgUv12vRaaB9J4c5qsVMkWWE1C90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40"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IN" sz="14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a1026ec8_0_2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a1026ec8_0_2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8" name="Google Shape;248;g77a1026ec8_0_2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0: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2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12: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1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4: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1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5: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1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17:notes"/>
          <p:cNvSpPr txBox="1">
            <a:spLocks noGrp="1"/>
          </p:cNvSpPr>
          <p:nvPr>
            <p:ph type="body" idx="1"/>
          </p:nvPr>
        </p:nvSpPr>
        <p:spPr>
          <a:xfrm>
            <a:off x="685800" y="4343400"/>
            <a:ext cx="5485680" cy="411408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SzPts val="1400"/>
              <a:buNone/>
            </a:pPr>
            <a:endParaRPr sz="1100" b="0"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6: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34" name="Google Shape;334;p16: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2: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9: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1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1: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5: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25: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3: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213" name="Google Shape;213;p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7a1026ec8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7a1026ec8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0" name="Google Shape;220;g77a1026ec8_0_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7a1026ec8_0_6: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7a1026ec8_0_6: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g77a1026ec8_0_6: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7a1026ec8_0_1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7a1026ec8_0_1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4" name="Google Shape;234;g77a1026ec8_0_12: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7a1026ec8_0_18: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7a1026ec8_0_1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1" name="Google Shape;241;g77a1026ec8_0_18: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
        <p:cNvGrpSpPr/>
        <p:nvPr/>
      </p:nvGrpSpPr>
      <p:grpSpPr>
        <a:xfrm>
          <a:off x="0" y="0"/>
          <a:ext cx="0" cy="0"/>
          <a:chOff x="0" y="0"/>
          <a:chExt cx="0" cy="0"/>
        </a:xfrm>
      </p:grpSpPr>
      <p:sp>
        <p:nvSpPr>
          <p:cNvPr id="19" name="Google Shape;19;p2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2"/>
        <p:cNvGrpSpPr/>
        <p:nvPr/>
      </p:nvGrpSpPr>
      <p:grpSpPr>
        <a:xfrm>
          <a:off x="0" y="0"/>
          <a:ext cx="0" cy="0"/>
          <a:chOff x="0" y="0"/>
          <a:chExt cx="0" cy="0"/>
        </a:xfrm>
      </p:grpSpPr>
      <p:sp>
        <p:nvSpPr>
          <p:cNvPr id="53" name="Google Shape;53;p4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4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8"/>
        <p:cNvGrpSpPr/>
        <p:nvPr/>
      </p:nvGrpSpPr>
      <p:grpSpPr>
        <a:xfrm>
          <a:off x="0" y="0"/>
          <a:ext cx="0" cy="0"/>
          <a:chOff x="0" y="0"/>
          <a:chExt cx="0" cy="0"/>
        </a:xfrm>
      </p:grpSpPr>
      <p:sp>
        <p:nvSpPr>
          <p:cNvPr id="59" name="Google Shape;59;p4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2"/>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42"/>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 name="Google Shape;63;p42"/>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4" name="Google Shape;64;p42"/>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5" name="Google Shape;65;p42"/>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0"/>
        <p:cNvGrpSpPr/>
        <p:nvPr/>
      </p:nvGrpSpPr>
      <p:grpSpPr>
        <a:xfrm>
          <a:off x="0" y="0"/>
          <a:ext cx="0" cy="0"/>
          <a:chOff x="0" y="0"/>
          <a:chExt cx="0" cy="0"/>
        </a:xfrm>
      </p:grpSpPr>
      <p:sp>
        <p:nvSpPr>
          <p:cNvPr id="71" name="Google Shape;71;p4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3"/>
        <p:cNvGrpSpPr/>
        <p:nvPr/>
      </p:nvGrpSpPr>
      <p:grpSpPr>
        <a:xfrm>
          <a:off x="0" y="0"/>
          <a:ext cx="0" cy="0"/>
          <a:chOff x="0" y="0"/>
          <a:chExt cx="0" cy="0"/>
        </a:xfrm>
      </p:grpSpPr>
      <p:sp>
        <p:nvSpPr>
          <p:cNvPr id="74" name="Google Shape;74;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3"/>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6"/>
        <p:cNvGrpSpPr/>
        <p:nvPr/>
      </p:nvGrpSpPr>
      <p:grpSpPr>
        <a:xfrm>
          <a:off x="0" y="0"/>
          <a:ext cx="0" cy="0"/>
          <a:chOff x="0" y="0"/>
          <a:chExt cx="0" cy="0"/>
        </a:xfrm>
      </p:grpSpPr>
      <p:sp>
        <p:nvSpPr>
          <p:cNvPr id="77" name="Google Shape;77;p4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2"/>
        <p:cNvGrpSpPr/>
        <p:nvPr/>
      </p:nvGrpSpPr>
      <p:grpSpPr>
        <a:xfrm>
          <a:off x="0" y="0"/>
          <a:ext cx="0" cy="0"/>
          <a:chOff x="0" y="0"/>
          <a:chExt cx="0" cy="0"/>
        </a:xfrm>
      </p:grpSpPr>
      <p:sp>
        <p:nvSpPr>
          <p:cNvPr id="83" name="Google Shape;83;p47"/>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4"/>
        <p:cNvGrpSpPr/>
        <p:nvPr/>
      </p:nvGrpSpPr>
      <p:grpSpPr>
        <a:xfrm>
          <a:off x="0" y="0"/>
          <a:ext cx="0" cy="0"/>
          <a:chOff x="0" y="0"/>
          <a:chExt cx="0" cy="0"/>
        </a:xfrm>
      </p:grpSpPr>
      <p:sp>
        <p:nvSpPr>
          <p:cNvPr id="85" name="Google Shape;85;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7" name="Google Shape;87;p4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8" name="Google Shape;88;p4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9"/>
        <p:cNvGrpSpPr/>
        <p:nvPr/>
      </p:nvGrpSpPr>
      <p:grpSpPr>
        <a:xfrm>
          <a:off x="0" y="0"/>
          <a:ext cx="0" cy="0"/>
          <a:chOff x="0" y="0"/>
          <a:chExt cx="0" cy="0"/>
        </a:xfrm>
      </p:grpSpPr>
      <p:sp>
        <p:nvSpPr>
          <p:cNvPr id="90" name="Google Shape;90;p4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2" name="Google Shape;92;p4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3" name="Google Shape;93;p49"/>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4"/>
        <p:cNvGrpSpPr/>
        <p:nvPr/>
      </p:nvGrpSpPr>
      <p:grpSpPr>
        <a:xfrm>
          <a:off x="0" y="0"/>
          <a:ext cx="0" cy="0"/>
          <a:chOff x="0" y="0"/>
          <a:chExt cx="0" cy="0"/>
        </a:xfrm>
      </p:grpSpPr>
      <p:sp>
        <p:nvSpPr>
          <p:cNvPr id="95" name="Google Shape;95;p5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7" name="Google Shape;97;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9"/>
        <p:cNvGrpSpPr/>
        <p:nvPr/>
      </p:nvGrpSpPr>
      <p:grpSpPr>
        <a:xfrm>
          <a:off x="0" y="0"/>
          <a:ext cx="0" cy="0"/>
          <a:chOff x="0" y="0"/>
          <a:chExt cx="0" cy="0"/>
        </a:xfrm>
      </p:grpSpPr>
      <p:sp>
        <p:nvSpPr>
          <p:cNvPr id="100" name="Google Shape;100;p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1"/>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2" name="Google Shape;102;p51"/>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03"/>
        <p:cNvGrpSpPr/>
        <p:nvPr/>
      </p:nvGrpSpPr>
      <p:grpSpPr>
        <a:xfrm>
          <a:off x="0" y="0"/>
          <a:ext cx="0" cy="0"/>
          <a:chOff x="0" y="0"/>
          <a:chExt cx="0" cy="0"/>
        </a:xfrm>
      </p:grpSpPr>
      <p:sp>
        <p:nvSpPr>
          <p:cNvPr id="104" name="Google Shape;104;p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5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2"/>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9"/>
        <p:cNvGrpSpPr/>
        <p:nvPr/>
      </p:nvGrpSpPr>
      <p:grpSpPr>
        <a:xfrm>
          <a:off x="0" y="0"/>
          <a:ext cx="0" cy="0"/>
          <a:chOff x="0" y="0"/>
          <a:chExt cx="0" cy="0"/>
        </a:xfrm>
      </p:grpSpPr>
      <p:sp>
        <p:nvSpPr>
          <p:cNvPr id="110" name="Google Shape;110;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53"/>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2" name="Google Shape;112;p53"/>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3" name="Google Shape;113;p53"/>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4" name="Google Shape;114;p53"/>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5" name="Google Shape;115;p53"/>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6" name="Google Shape;116;p53"/>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40"/>
        <p:cNvGrpSpPr/>
        <p:nvPr/>
      </p:nvGrpSpPr>
      <p:grpSpPr>
        <a:xfrm>
          <a:off x="0" y="0"/>
          <a:ext cx="0" cy="0"/>
          <a:chOff x="0" y="0"/>
          <a:chExt cx="0" cy="0"/>
        </a:xfrm>
      </p:grpSpPr>
      <p:sp>
        <p:nvSpPr>
          <p:cNvPr id="141" name="Google Shape;141;p5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5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3"/>
        <p:cNvGrpSpPr/>
        <p:nvPr/>
      </p:nvGrpSpPr>
      <p:grpSpPr>
        <a:xfrm>
          <a:off x="0" y="0"/>
          <a:ext cx="0" cy="0"/>
          <a:chOff x="0" y="0"/>
          <a:chExt cx="0" cy="0"/>
        </a:xfrm>
      </p:grpSpPr>
      <p:sp>
        <p:nvSpPr>
          <p:cNvPr id="144" name="Google Shape;144;p5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5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46"/>
        <p:cNvGrpSpPr/>
        <p:nvPr/>
      </p:nvGrpSpPr>
      <p:grpSpPr>
        <a:xfrm>
          <a:off x="0" y="0"/>
          <a:ext cx="0" cy="0"/>
          <a:chOff x="0" y="0"/>
          <a:chExt cx="0" cy="0"/>
        </a:xfrm>
      </p:grpSpPr>
      <p:sp>
        <p:nvSpPr>
          <p:cNvPr id="147" name="Google Shape;147;p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5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9" name="Google Shape;149;p5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0"/>
        <p:cNvGrpSpPr/>
        <p:nvPr/>
      </p:nvGrpSpPr>
      <p:grpSpPr>
        <a:xfrm>
          <a:off x="0" y="0"/>
          <a:ext cx="0" cy="0"/>
          <a:chOff x="0" y="0"/>
          <a:chExt cx="0" cy="0"/>
        </a:xfrm>
      </p:grpSpPr>
      <p:sp>
        <p:nvSpPr>
          <p:cNvPr id="151" name="Google Shape;151;p5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2"/>
        <p:cNvGrpSpPr/>
        <p:nvPr/>
      </p:nvGrpSpPr>
      <p:grpSpPr>
        <a:xfrm>
          <a:off x="0" y="0"/>
          <a:ext cx="0" cy="0"/>
          <a:chOff x="0" y="0"/>
          <a:chExt cx="0" cy="0"/>
        </a:xfrm>
      </p:grpSpPr>
      <p:sp>
        <p:nvSpPr>
          <p:cNvPr id="23" name="Google Shape;23;p3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3"/>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52"/>
        <p:cNvGrpSpPr/>
        <p:nvPr/>
      </p:nvGrpSpPr>
      <p:grpSpPr>
        <a:xfrm>
          <a:off x="0" y="0"/>
          <a:ext cx="0" cy="0"/>
          <a:chOff x="0" y="0"/>
          <a:chExt cx="0" cy="0"/>
        </a:xfrm>
      </p:grpSpPr>
      <p:sp>
        <p:nvSpPr>
          <p:cNvPr id="153" name="Google Shape;153;p58"/>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54"/>
        <p:cNvGrpSpPr/>
        <p:nvPr/>
      </p:nvGrpSpPr>
      <p:grpSpPr>
        <a:xfrm>
          <a:off x="0" y="0"/>
          <a:ext cx="0" cy="0"/>
          <a:chOff x="0" y="0"/>
          <a:chExt cx="0" cy="0"/>
        </a:xfrm>
      </p:grpSpPr>
      <p:sp>
        <p:nvSpPr>
          <p:cNvPr id="155" name="Google Shape;155;p5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5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7" name="Google Shape;157;p5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8" name="Google Shape;158;p5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59"/>
        <p:cNvGrpSpPr/>
        <p:nvPr/>
      </p:nvGrpSpPr>
      <p:grpSpPr>
        <a:xfrm>
          <a:off x="0" y="0"/>
          <a:ext cx="0" cy="0"/>
          <a:chOff x="0" y="0"/>
          <a:chExt cx="0" cy="0"/>
        </a:xfrm>
      </p:grpSpPr>
      <p:sp>
        <p:nvSpPr>
          <p:cNvPr id="160" name="Google Shape;160;p6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6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2" name="Google Shape;162;p6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3" name="Google Shape;163;p60"/>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64"/>
        <p:cNvGrpSpPr/>
        <p:nvPr/>
      </p:nvGrpSpPr>
      <p:grpSpPr>
        <a:xfrm>
          <a:off x="0" y="0"/>
          <a:ext cx="0" cy="0"/>
          <a:chOff x="0" y="0"/>
          <a:chExt cx="0" cy="0"/>
        </a:xfrm>
      </p:grpSpPr>
      <p:sp>
        <p:nvSpPr>
          <p:cNvPr id="165" name="Google Shape;165;p6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6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7" name="Google Shape;167;p6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8" name="Google Shape;168;p61"/>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69"/>
        <p:cNvGrpSpPr/>
        <p:nvPr/>
      </p:nvGrpSpPr>
      <p:grpSpPr>
        <a:xfrm>
          <a:off x="0" y="0"/>
          <a:ext cx="0" cy="0"/>
          <a:chOff x="0" y="0"/>
          <a:chExt cx="0" cy="0"/>
        </a:xfrm>
      </p:grpSpPr>
      <p:sp>
        <p:nvSpPr>
          <p:cNvPr id="170" name="Google Shape;170;p6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62"/>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2" name="Google Shape;172;p62"/>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73"/>
        <p:cNvGrpSpPr/>
        <p:nvPr/>
      </p:nvGrpSpPr>
      <p:grpSpPr>
        <a:xfrm>
          <a:off x="0" y="0"/>
          <a:ext cx="0" cy="0"/>
          <a:chOff x="0" y="0"/>
          <a:chExt cx="0" cy="0"/>
        </a:xfrm>
      </p:grpSpPr>
      <p:sp>
        <p:nvSpPr>
          <p:cNvPr id="174" name="Google Shape;174;p6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6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6" name="Google Shape;176;p6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7" name="Google Shape;177;p6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8" name="Google Shape;178;p63"/>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79"/>
        <p:cNvGrpSpPr/>
        <p:nvPr/>
      </p:nvGrpSpPr>
      <p:grpSpPr>
        <a:xfrm>
          <a:off x="0" y="0"/>
          <a:ext cx="0" cy="0"/>
          <a:chOff x="0" y="0"/>
          <a:chExt cx="0" cy="0"/>
        </a:xfrm>
      </p:grpSpPr>
      <p:sp>
        <p:nvSpPr>
          <p:cNvPr id="180" name="Google Shape;180;p6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64"/>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2" name="Google Shape;182;p64"/>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3" name="Google Shape;183;p64"/>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4" name="Google Shape;184;p64"/>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5" name="Google Shape;185;p64"/>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6" name="Google Shape;186;p64"/>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 name="Google Shape;28;p3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3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1"/>
        <p:cNvGrpSpPr/>
        <p:nvPr/>
      </p:nvGrpSpPr>
      <p:grpSpPr>
        <a:xfrm>
          <a:off x="0" y="0"/>
          <a:ext cx="0" cy="0"/>
          <a:chOff x="0" y="0"/>
          <a:chExt cx="0" cy="0"/>
        </a:xfrm>
      </p:grpSpPr>
      <p:sp>
        <p:nvSpPr>
          <p:cNvPr id="32" name="Google Shape;32;p36"/>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3"/>
        <p:cNvGrpSpPr/>
        <p:nvPr/>
      </p:nvGrpSpPr>
      <p:grpSpPr>
        <a:xfrm>
          <a:off x="0" y="0"/>
          <a:ext cx="0" cy="0"/>
          <a:chOff x="0" y="0"/>
          <a:chExt cx="0" cy="0"/>
        </a:xfrm>
      </p:grpSpPr>
      <p:sp>
        <p:nvSpPr>
          <p:cNvPr id="44" name="Google Shape;44;p3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Shape 9"/>
        <p:cNvGrpSpPr/>
        <p:nvPr/>
      </p:nvGrpSpPr>
      <p:grpSpPr>
        <a:xfrm>
          <a:off x="0" y="0"/>
          <a:ext cx="0" cy="0"/>
          <a:chOff x="0" y="0"/>
          <a:chExt cx="0" cy="0"/>
        </a:xfrm>
      </p:grpSpPr>
      <p:sp>
        <p:nvSpPr>
          <p:cNvPr id="10" name="Google Shape;10;p26"/>
          <p:cNvSpPr/>
          <p:nvPr/>
        </p:nvSpPr>
        <p:spPr>
          <a:xfrm rot="5400000">
            <a:off x="10001160" y="0"/>
            <a:ext cx="2190960" cy="2190960"/>
          </a:xfrm>
          <a:prstGeom prst="diagStripe">
            <a:avLst>
              <a:gd name="adj" fmla="val 0"/>
            </a:avLst>
          </a:prstGeom>
          <a:solidFill>
            <a:schemeClr val="lt1">
              <a:alpha val="352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6"/>
          <p:cNvGrpSpPr/>
          <p:nvPr/>
        </p:nvGrpSpPr>
        <p:grpSpPr>
          <a:xfrm>
            <a:off x="0" y="2160"/>
            <a:ext cx="6870600" cy="6845040"/>
            <a:chOff x="0" y="2160"/>
            <a:chExt cx="6870600" cy="6845040"/>
          </a:xfrm>
        </p:grpSpPr>
        <p:sp>
          <p:nvSpPr>
            <p:cNvPr id="12" name="Google Shape;12;p26"/>
            <p:cNvSpPr/>
            <p:nvPr/>
          </p:nvSpPr>
          <p:spPr>
            <a:xfrm rot="-5400000">
              <a:off x="12960" y="-10440"/>
              <a:ext cx="6844680" cy="6870600"/>
            </a:xfrm>
            <a:prstGeom prst="diagStripe">
              <a:avLst>
                <a:gd name="adj" fmla="val 50000"/>
              </a:avLst>
            </a:prstGeom>
            <a:solidFill>
              <a:schemeClr val="lt1">
                <a:alpha val="352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6"/>
            <p:cNvSpPr/>
            <p:nvPr/>
          </p:nvSpPr>
          <p:spPr>
            <a:xfrm rot="-5400000">
              <a:off x="9720" y="1513800"/>
              <a:ext cx="5308920" cy="5328360"/>
            </a:xfrm>
            <a:prstGeom prst="diagStripe">
              <a:avLst>
                <a:gd name="adj" fmla="val 58774"/>
              </a:avLst>
            </a:prstGeom>
            <a:solidFill>
              <a:schemeClr val="lt1">
                <a:alpha val="352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6"/>
            <p:cNvSpPr/>
            <p:nvPr/>
          </p:nvSpPr>
          <p:spPr>
            <a:xfrm rot="-5400000">
              <a:off x="7920" y="-3600"/>
              <a:ext cx="3054600" cy="306612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6"/>
            <p:cNvSpPr/>
            <p:nvPr/>
          </p:nvSpPr>
          <p:spPr>
            <a:xfrm flipH="1">
              <a:off x="869760" y="784440"/>
              <a:ext cx="3066120" cy="30546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6"/>
          <p:cNvSpPr txBox="1">
            <a:spLocks noGrp="1"/>
          </p:cNvSpPr>
          <p:nvPr>
            <p:ph type="title"/>
          </p:nvPr>
        </p:nvSpPr>
        <p:spPr>
          <a:xfrm>
            <a:off x="1098360" y="1712880"/>
            <a:ext cx="6367320" cy="17337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2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Shape 66"/>
        <p:cNvGrpSpPr/>
        <p:nvPr/>
      </p:nvGrpSpPr>
      <p:grpSpPr>
        <a:xfrm>
          <a:off x="0" y="0"/>
          <a:ext cx="0" cy="0"/>
          <a:chOff x="0" y="0"/>
          <a:chExt cx="0" cy="0"/>
        </a:xfrm>
      </p:grpSpPr>
      <p:sp>
        <p:nvSpPr>
          <p:cNvPr id="67" name="Google Shape;67;p2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Shape 117"/>
        <p:cNvGrpSpPr/>
        <p:nvPr/>
      </p:nvGrpSpPr>
      <p:grpSpPr>
        <a:xfrm>
          <a:off x="0" y="0"/>
          <a:ext cx="0" cy="0"/>
          <a:chOff x="0" y="0"/>
          <a:chExt cx="0" cy="0"/>
        </a:xfrm>
      </p:grpSpPr>
      <p:grpSp>
        <p:nvGrpSpPr>
          <p:cNvPr id="118" name="Google Shape;118;p30"/>
          <p:cNvGrpSpPr/>
          <p:nvPr/>
        </p:nvGrpSpPr>
        <p:grpSpPr>
          <a:xfrm>
            <a:off x="5875740" y="-720"/>
            <a:ext cx="6315840" cy="6858000"/>
            <a:chOff x="5875740" y="-720"/>
            <a:chExt cx="6315840" cy="6858000"/>
          </a:xfrm>
        </p:grpSpPr>
        <p:sp>
          <p:nvSpPr>
            <p:cNvPr id="119" name="Google Shape;119;p30"/>
            <p:cNvSpPr/>
            <p:nvPr/>
          </p:nvSpPr>
          <p:spPr>
            <a:xfrm rot="5400000">
              <a:off x="5878080" y="-1800"/>
              <a:ext cx="6311160" cy="6315840"/>
            </a:xfrm>
            <a:prstGeom prst="diagStripe">
              <a:avLst>
                <a:gd name="adj" fmla="val 49469"/>
              </a:avLst>
            </a:prstGeom>
            <a:solidFill>
              <a:schemeClr val="lt1">
                <a:alpha val="352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0"/>
            <p:cNvSpPr/>
            <p:nvPr/>
          </p:nvSpPr>
          <p:spPr>
            <a:xfrm rot="5400000">
              <a:off x="6455520" y="6840"/>
              <a:ext cx="5729760" cy="5714640"/>
            </a:xfrm>
            <a:prstGeom prst="diagStripe">
              <a:avLst>
                <a:gd name="adj" fmla="val 0"/>
              </a:avLst>
            </a:prstGeom>
            <a:solidFill>
              <a:schemeClr val="lt1">
                <a:alpha val="352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0"/>
            <p:cNvSpPr/>
            <p:nvPr/>
          </p:nvSpPr>
          <p:spPr>
            <a:xfrm rot="-5400000">
              <a:off x="7490880" y="164952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0"/>
            <p:cNvSpPr/>
            <p:nvPr/>
          </p:nvSpPr>
          <p:spPr>
            <a:xfrm flipH="1">
              <a:off x="7799040" y="192528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0"/>
            <p:cNvSpPr/>
            <p:nvPr/>
          </p:nvSpPr>
          <p:spPr>
            <a:xfrm rot="-5400000">
              <a:off x="7982640" y="329328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0"/>
            <p:cNvSpPr/>
            <p:nvPr/>
          </p:nvSpPr>
          <p:spPr>
            <a:xfrm flipH="1">
              <a:off x="8295120" y="356904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0"/>
            <p:cNvSpPr/>
            <p:nvPr/>
          </p:nvSpPr>
          <p:spPr>
            <a:xfrm rot="-5400000">
              <a:off x="8900280" y="248364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0"/>
            <p:cNvSpPr/>
            <p:nvPr/>
          </p:nvSpPr>
          <p:spPr>
            <a:xfrm flipH="1">
              <a:off x="9209880" y="2759400"/>
              <a:ext cx="1077480" cy="107748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0"/>
            <p:cNvSpPr/>
            <p:nvPr/>
          </p:nvSpPr>
          <p:spPr>
            <a:xfrm rot="-5400000">
              <a:off x="9147960" y="330444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0"/>
            <p:cNvSpPr/>
            <p:nvPr/>
          </p:nvSpPr>
          <p:spPr>
            <a:xfrm flipH="1">
              <a:off x="10619280" y="359064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0"/>
            <p:cNvSpPr/>
            <p:nvPr/>
          </p:nvSpPr>
          <p:spPr>
            <a:xfrm flipH="1">
              <a:off x="10859040" y="441144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0"/>
            <p:cNvSpPr/>
            <p:nvPr/>
          </p:nvSpPr>
          <p:spPr>
            <a:xfrm rot="-5400000">
              <a:off x="9396720" y="412740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0"/>
            <p:cNvSpPr/>
            <p:nvPr/>
          </p:nvSpPr>
          <p:spPr>
            <a:xfrm flipH="1">
              <a:off x="9701280" y="440316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0"/>
            <p:cNvSpPr/>
            <p:nvPr/>
          </p:nvSpPr>
          <p:spPr>
            <a:xfrm rot="-5400000">
              <a:off x="9636480" y="4948560"/>
              <a:ext cx="1077480" cy="107748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0"/>
            <p:cNvSpPr/>
            <p:nvPr/>
          </p:nvSpPr>
          <p:spPr>
            <a:xfrm flipH="1">
              <a:off x="9948960" y="522432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0"/>
            <p:cNvSpPr/>
            <p:nvPr/>
          </p:nvSpPr>
          <p:spPr>
            <a:xfrm rot="-5400000">
              <a:off x="10802880" y="495864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0"/>
            <p:cNvSpPr/>
            <p:nvPr/>
          </p:nvSpPr>
          <p:spPr>
            <a:xfrm flipH="1">
              <a:off x="11111760" y="523440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0"/>
            <p:cNvSpPr/>
            <p:nvPr/>
          </p:nvSpPr>
          <p:spPr>
            <a:xfrm rot="-5400000">
              <a:off x="11050920" y="5779800"/>
              <a:ext cx="1077480" cy="1077480"/>
            </a:xfrm>
            <a:prstGeom prst="diagStripe">
              <a:avLst>
                <a:gd name="adj" fmla="val 50000"/>
              </a:avLst>
            </a:prstGeom>
            <a:solidFill>
              <a:schemeClr val="lt1">
                <a:alpha val="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p3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8" name="Google Shape;138;p3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p:nvPr/>
        </p:nvSpPr>
        <p:spPr>
          <a:xfrm>
            <a:off x="4716360" y="2104560"/>
            <a:ext cx="6689160" cy="2104560"/>
          </a:xfrm>
          <a:prstGeom prst="rect">
            <a:avLst/>
          </a:prstGeom>
          <a:noFill/>
          <a:ln>
            <a:noFill/>
          </a:ln>
        </p:spPr>
        <p:txBody>
          <a:bodyPr spcFirstLastPara="1" wrap="square" lIns="122025" tIns="122025" rIns="122025" bIns="122025"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n-IN" sz="3900" b="1" i="0" u="none" strike="noStrike" cap="none">
                <a:solidFill>
                  <a:srgbClr val="FFFFFF"/>
                </a:solidFill>
                <a:latin typeface="Times New Roman"/>
                <a:ea typeface="Times New Roman"/>
                <a:cs typeface="Times New Roman"/>
                <a:sym typeface="Times New Roman"/>
              </a:rPr>
              <a:t>DAILY TRANSACTION EXPENSES MANAGEMENT</a:t>
            </a:r>
            <a:endParaRPr sz="3900" b="0" i="0" u="none" strike="noStrike" cap="none">
              <a:solidFill>
                <a:srgbClr val="000000"/>
              </a:solidFill>
              <a:latin typeface="Arial"/>
              <a:ea typeface="Arial"/>
              <a:cs typeface="Arial"/>
              <a:sym typeface="Arial"/>
            </a:endParaRPr>
          </a:p>
        </p:txBody>
      </p:sp>
      <p:sp>
        <p:nvSpPr>
          <p:cNvPr id="192" name="Google Shape;192;p1"/>
          <p:cNvSpPr/>
          <p:nvPr/>
        </p:nvSpPr>
        <p:spPr>
          <a:xfrm>
            <a:off x="6706800" y="3980880"/>
            <a:ext cx="4441320" cy="2647800"/>
          </a:xfrm>
          <a:prstGeom prst="rect">
            <a:avLst/>
          </a:prstGeom>
          <a:noFill/>
          <a:ln>
            <a:noFill/>
          </a:ln>
        </p:spPr>
        <p:txBody>
          <a:bodyPr spcFirstLastPara="1" wrap="square" lIns="122025" tIns="122025" rIns="122025" bIns="1220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dirty="0">
                <a:solidFill>
                  <a:srgbClr val="FFFFFF"/>
                </a:solidFill>
                <a:latin typeface="Times New Roman"/>
                <a:ea typeface="Times New Roman"/>
                <a:cs typeface="Times New Roman"/>
                <a:sym typeface="Times New Roman"/>
              </a:rPr>
              <a:t> </a:t>
            </a:r>
            <a:r>
              <a:rPr lang="en-IN" sz="2000" b="1" i="0" u="none" strike="noStrike" cap="none" dirty="0">
                <a:solidFill>
                  <a:srgbClr val="FFFFFF"/>
                </a:solidFill>
                <a:latin typeface="Times New Roman"/>
                <a:ea typeface="Times New Roman"/>
                <a:cs typeface="Times New Roman"/>
                <a:sym typeface="Times New Roman"/>
              </a:rPr>
              <a:t>CONTRIBUTION OF-</a:t>
            </a:r>
          </a:p>
          <a:p>
            <a:pPr marL="0" marR="0" lvl="0" indent="0" algn="ctr" rtl="0">
              <a:lnSpc>
                <a:spcPct val="100000"/>
              </a:lnSpc>
              <a:spcBef>
                <a:spcPts val="0"/>
              </a:spcBef>
              <a:spcAft>
                <a:spcPts val="0"/>
              </a:spcAft>
              <a:buClr>
                <a:srgbClr val="000000"/>
              </a:buClr>
              <a:buSzPts val="2000"/>
              <a:buFont typeface="Arial"/>
              <a:buNone/>
            </a:pPr>
            <a:r>
              <a:rPr lang="en-IN" sz="2000" b="1" dirty="0">
                <a:solidFill>
                  <a:srgbClr val="FFFFFF"/>
                </a:solidFill>
                <a:latin typeface="Times New Roman"/>
                <a:cs typeface="Times New Roman"/>
                <a:sym typeface="Times New Roman"/>
              </a:rPr>
              <a:t>PRIYANKA KAPOOR – 21CSU075</a:t>
            </a:r>
          </a:p>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dirty="0">
                <a:solidFill>
                  <a:srgbClr val="FFFFFF"/>
                </a:solidFill>
                <a:latin typeface="Times New Roman"/>
                <a:ea typeface="Arial"/>
                <a:cs typeface="Times New Roman"/>
                <a:sym typeface="Times New Roman"/>
              </a:rPr>
              <a:t>PEA</a:t>
            </a:r>
            <a:r>
              <a:rPr lang="en-IN" sz="2000" b="1" dirty="0">
                <a:solidFill>
                  <a:srgbClr val="FFFFFF"/>
                </a:solidFill>
                <a:latin typeface="Times New Roman"/>
                <a:cs typeface="Times New Roman"/>
                <a:sym typeface="Times New Roman"/>
              </a:rPr>
              <a:t>RL KAUSHIK – 21CSU073</a:t>
            </a:r>
          </a:p>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dirty="0">
                <a:solidFill>
                  <a:srgbClr val="FFFFFF"/>
                </a:solidFill>
                <a:latin typeface="Times New Roman"/>
                <a:ea typeface="Arial"/>
                <a:cs typeface="Times New Roman"/>
                <a:sym typeface="Times New Roman"/>
              </a:rPr>
              <a:t>SHIVAM- 21CSU090</a:t>
            </a:r>
          </a:p>
          <a:p>
            <a:pPr marL="0" marR="0" lvl="0" indent="0" algn="ctr" rtl="0">
              <a:lnSpc>
                <a:spcPct val="100000"/>
              </a:lnSpc>
              <a:spcBef>
                <a:spcPts val="0"/>
              </a:spcBef>
              <a:spcAft>
                <a:spcPts val="0"/>
              </a:spcAft>
              <a:buClr>
                <a:srgbClr val="000000"/>
              </a:buClr>
              <a:buSzPts val="2000"/>
              <a:buFont typeface="Arial"/>
              <a:buNone/>
            </a:pPr>
            <a:r>
              <a:rPr lang="en-IN" sz="2000" b="1" dirty="0">
                <a:solidFill>
                  <a:srgbClr val="FFFFFF"/>
                </a:solidFill>
                <a:latin typeface="Times New Roman"/>
                <a:cs typeface="Times New Roman"/>
                <a:sym typeface="Times New Roman"/>
              </a:rPr>
              <a:t>RAHUL SIKRI – 21CSU077</a:t>
            </a: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77a1026ec8_0_24"/>
          <p:cNvSpPr txBox="1">
            <a:spLocks noGrp="1"/>
          </p:cNvSpPr>
          <p:nvPr>
            <p:ph type="title"/>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dirty="0">
                <a:solidFill>
                  <a:schemeClr val="lt1"/>
                </a:solidFill>
                <a:latin typeface="Times New Roman"/>
                <a:ea typeface="Times New Roman"/>
                <a:cs typeface="Times New Roman"/>
                <a:sym typeface="Times New Roman"/>
              </a:rPr>
              <a:t>Number Validations</a:t>
            </a:r>
            <a:endParaRPr sz="8000" dirty="0">
              <a:solidFill>
                <a:schemeClr val="lt1"/>
              </a:solidFill>
              <a:latin typeface="Times New Roman"/>
              <a:ea typeface="Times New Roman"/>
              <a:cs typeface="Times New Roman"/>
              <a:sym typeface="Times New Roman"/>
            </a:endParaRPr>
          </a:p>
        </p:txBody>
      </p:sp>
      <p:sp>
        <p:nvSpPr>
          <p:cNvPr id="251" name="Google Shape;251;g77a1026ec8_0_24"/>
          <p:cNvSpPr txBox="1">
            <a:spLocks noGrp="1"/>
          </p:cNvSpPr>
          <p:nvPr>
            <p:ph type="body" idx="1"/>
          </p:nvPr>
        </p:nvSpPr>
        <p:spPr>
          <a:xfrm>
            <a:off x="609480" y="1604520"/>
            <a:ext cx="10972500" cy="3977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400"/>
              <a:buFont typeface="Arial"/>
              <a:buNone/>
            </a:pPr>
            <a:r>
              <a:rPr lang="en-IN" sz="2500" dirty="0">
                <a:solidFill>
                  <a:schemeClr val="lt1"/>
                </a:solidFill>
                <a:latin typeface="Times New Roman"/>
                <a:ea typeface="Times New Roman"/>
                <a:cs typeface="Times New Roman"/>
                <a:sym typeface="Times New Roman"/>
              </a:rPr>
              <a:t>We have made several password validations that are checked</a:t>
            </a:r>
            <a:endParaRPr sz="2500" dirty="0">
              <a:solidFill>
                <a:schemeClr val="lt1"/>
              </a:solidFill>
              <a:latin typeface="Times New Roman"/>
              <a:ea typeface="Times New Roman"/>
              <a:cs typeface="Times New Roman"/>
              <a:sym typeface="Times New Roman"/>
            </a:endParaRPr>
          </a:p>
          <a:p>
            <a:pPr marL="457200" lvl="0" indent="-387350" algn="l" rtl="0">
              <a:lnSpc>
                <a:spcPct val="115000"/>
              </a:lnSpc>
              <a:spcBef>
                <a:spcPts val="0"/>
              </a:spcBef>
              <a:spcAft>
                <a:spcPts val="0"/>
              </a:spcAft>
              <a:buClr>
                <a:schemeClr val="lt1"/>
              </a:buClr>
              <a:buSzPts val="2500"/>
              <a:buFont typeface="Times New Roman"/>
              <a:buChar char="●"/>
            </a:pPr>
            <a:r>
              <a:rPr lang="en-IN" sz="2500" dirty="0">
                <a:solidFill>
                  <a:schemeClr val="lt1"/>
                </a:solidFill>
                <a:latin typeface="Times New Roman"/>
                <a:ea typeface="Times New Roman"/>
                <a:cs typeface="Times New Roman"/>
                <a:sym typeface="Times New Roman"/>
              </a:rPr>
              <a:t>number shouldn’t contain characters</a:t>
            </a:r>
            <a:endParaRPr sz="2500" dirty="0">
              <a:solidFill>
                <a:schemeClr val="lt1"/>
              </a:solidFill>
              <a:latin typeface="Times New Roman"/>
              <a:ea typeface="Times New Roman"/>
              <a:cs typeface="Times New Roman"/>
              <a:sym typeface="Times New Roman"/>
            </a:endParaRPr>
          </a:p>
          <a:p>
            <a:pPr marL="457200" lvl="0" indent="-387350" algn="l" rtl="0">
              <a:lnSpc>
                <a:spcPct val="115000"/>
              </a:lnSpc>
              <a:spcBef>
                <a:spcPts val="0"/>
              </a:spcBef>
              <a:spcAft>
                <a:spcPts val="0"/>
              </a:spcAft>
              <a:buClr>
                <a:schemeClr val="lt1"/>
              </a:buClr>
              <a:buSzPts val="2500"/>
              <a:buFont typeface="Times New Roman"/>
              <a:buChar char="●"/>
            </a:pPr>
            <a:r>
              <a:rPr lang="en-IN" sz="2500" dirty="0">
                <a:solidFill>
                  <a:schemeClr val="lt1"/>
                </a:solidFill>
                <a:latin typeface="Times New Roman"/>
                <a:ea typeface="Times New Roman"/>
                <a:cs typeface="Times New Roman"/>
                <a:sym typeface="Times New Roman"/>
              </a:rPr>
              <a:t>number should be 10 digits</a:t>
            </a:r>
            <a:endParaRPr sz="25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0"/>
          <p:cNvSpPr/>
          <p:nvPr/>
        </p:nvSpPr>
        <p:spPr>
          <a:xfrm>
            <a:off x="743476" y="-25614"/>
            <a:ext cx="9403920" cy="13996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7200"/>
              <a:buFont typeface="Arial"/>
              <a:buNone/>
            </a:pPr>
            <a:endParaRPr sz="8000" b="0" i="0" u="none" strike="noStrike" cap="none">
              <a:solidFill>
                <a:srgbClr val="000000"/>
              </a:solidFill>
              <a:latin typeface="Arial"/>
              <a:ea typeface="Arial"/>
              <a:cs typeface="Arial"/>
              <a:sym typeface="Arial"/>
            </a:endParaRPr>
          </a:p>
        </p:txBody>
      </p:sp>
      <p:sp>
        <p:nvSpPr>
          <p:cNvPr id="258" name="Google Shape;258;p10"/>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dirty="0">
                <a:solidFill>
                  <a:schemeClr val="lt1"/>
                </a:solidFill>
                <a:latin typeface="Times New Roman"/>
                <a:ea typeface="Times New Roman"/>
                <a:cs typeface="Times New Roman"/>
                <a:sym typeface="Times New Roman"/>
              </a:rPr>
              <a:t>The Main Page</a:t>
            </a:r>
            <a:endParaRPr sz="8000" dirty="0">
              <a:solidFill>
                <a:schemeClr val="lt1"/>
              </a:solidFill>
              <a:latin typeface="Times New Roman"/>
              <a:ea typeface="Times New Roman"/>
              <a:cs typeface="Times New Roman"/>
              <a:sym typeface="Times New Roman"/>
            </a:endParaRPr>
          </a:p>
        </p:txBody>
      </p:sp>
      <p:pic>
        <p:nvPicPr>
          <p:cNvPr id="5" name="Picture 4" descr="A screenshot of a computer&#10;&#10;Description automatically generated">
            <a:extLst>
              <a:ext uri="{FF2B5EF4-FFF2-40B4-BE49-F238E27FC236}">
                <a16:creationId xmlns:a16="http://schemas.microsoft.com/office/drawing/2014/main" id="{B7C77D2D-34BA-1F0E-089B-5522D4BD91D1}"/>
              </a:ext>
            </a:extLst>
          </p:cNvPr>
          <p:cNvPicPr>
            <a:picLocks noChangeAspect="1"/>
          </p:cNvPicPr>
          <p:nvPr/>
        </p:nvPicPr>
        <p:blipFill rotWithShape="1">
          <a:blip r:embed="rId3"/>
          <a:srcRect l="38766" t="16545" r="20664" b="43052"/>
          <a:stretch/>
        </p:blipFill>
        <p:spPr bwMode="auto">
          <a:xfrm>
            <a:off x="2966936" y="2077720"/>
            <a:ext cx="6342434" cy="341840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1"/>
          <p:cNvSpPr/>
          <p:nvPr/>
        </p:nvSpPr>
        <p:spPr>
          <a:xfrm>
            <a:off x="1103400" y="2053080"/>
            <a:ext cx="8946000" cy="41947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1"/>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5000">
                <a:solidFill>
                  <a:schemeClr val="lt1"/>
                </a:solidFill>
                <a:latin typeface="Times New Roman"/>
                <a:ea typeface="Times New Roman"/>
                <a:cs typeface="Times New Roman"/>
                <a:sym typeface="Times New Roman"/>
              </a:rPr>
              <a:t>When you enter the wrong details for login</a:t>
            </a:r>
            <a:endParaRPr sz="5000">
              <a:solidFill>
                <a:schemeClr val="lt1"/>
              </a:solidFill>
              <a:latin typeface="Times New Roman"/>
              <a:ea typeface="Times New Roman"/>
              <a:cs typeface="Times New Roman"/>
              <a:sym typeface="Times New Roman"/>
            </a:endParaRPr>
          </a:p>
        </p:txBody>
      </p:sp>
      <p:pic>
        <p:nvPicPr>
          <p:cNvPr id="5" name="Picture 4" descr="A screenshot of a computer&#10;&#10;Description automatically generated with medium confidence">
            <a:extLst>
              <a:ext uri="{FF2B5EF4-FFF2-40B4-BE49-F238E27FC236}">
                <a16:creationId xmlns:a16="http://schemas.microsoft.com/office/drawing/2014/main" id="{78A40F5E-4F50-954D-3479-4CD8B9F043A4}"/>
              </a:ext>
            </a:extLst>
          </p:cNvPr>
          <p:cNvPicPr>
            <a:picLocks noChangeAspect="1"/>
          </p:cNvPicPr>
          <p:nvPr/>
        </p:nvPicPr>
        <p:blipFill rotWithShape="1">
          <a:blip r:embed="rId3"/>
          <a:srcRect l="24581" t="19541" r="27321" b="30032"/>
          <a:stretch/>
        </p:blipFill>
        <p:spPr bwMode="auto">
          <a:xfrm>
            <a:off x="2616741" y="2111692"/>
            <a:ext cx="6653720" cy="371517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0"/>
          <p:cNvSpPr/>
          <p:nvPr/>
        </p:nvSpPr>
        <p:spPr>
          <a:xfrm>
            <a:off x="646200" y="452880"/>
            <a:ext cx="9403920" cy="139968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5100"/>
              <a:buFont typeface="Arial"/>
              <a:buNone/>
            </a:pPr>
            <a:endParaRPr sz="8000" i="0" u="none" strike="noStrike" cap="none">
              <a:solidFill>
                <a:srgbClr val="000000"/>
              </a:solidFill>
              <a:latin typeface="Times New Roman"/>
              <a:ea typeface="Times New Roman"/>
              <a:cs typeface="Times New Roman"/>
              <a:sym typeface="Times New Roman"/>
            </a:endParaRPr>
          </a:p>
        </p:txBody>
      </p:sp>
      <p:sp>
        <p:nvSpPr>
          <p:cNvPr id="291" name="Google Shape;291;p20"/>
          <p:cNvSpPr/>
          <p:nvPr/>
        </p:nvSpPr>
        <p:spPr>
          <a:xfrm>
            <a:off x="9601200" y="1702800"/>
            <a:ext cx="2039400" cy="4194720"/>
          </a:xfrm>
          <a:prstGeom prst="rect">
            <a:avLst/>
          </a:prstGeom>
          <a:noFill/>
          <a:ln>
            <a:noFill/>
          </a:ln>
        </p:spPr>
        <p:txBody>
          <a:bodyPr spcFirstLastPara="1" wrap="square" lIns="90000" tIns="45000" rIns="90000" bIns="45000" anchor="ctr" anchorCtr="0">
            <a:noAutofit/>
          </a:bodyPr>
          <a:lstStyle/>
          <a:p>
            <a:pPr marL="0" marR="0" lvl="0" indent="0" algn="ctr" rtl="0">
              <a:lnSpc>
                <a:spcPct val="115000"/>
              </a:lnSpc>
              <a:spcBef>
                <a:spcPts val="0"/>
              </a:spcBef>
              <a:spcAft>
                <a:spcPts val="0"/>
              </a:spcAft>
              <a:buClr>
                <a:srgbClr val="000000"/>
              </a:buClr>
              <a:buSzPts val="1700"/>
              <a:buFont typeface="Arial"/>
              <a:buNone/>
            </a:pPr>
            <a:r>
              <a:rPr lang="en-IN" sz="2500" i="0" u="none" strike="noStrike" cap="none" dirty="0">
                <a:solidFill>
                  <a:srgbClr val="FFFFFF"/>
                </a:solidFill>
                <a:latin typeface="Times New Roman"/>
                <a:ea typeface="Times New Roman"/>
                <a:cs typeface="Times New Roman"/>
                <a:sym typeface="Times New Roman"/>
              </a:rPr>
              <a:t>After this page you are sent to the login page to login </a:t>
            </a:r>
            <a:endParaRPr sz="2500" i="0" u="none" strike="noStrike" cap="none" dirty="0">
              <a:solidFill>
                <a:srgbClr val="000000"/>
              </a:solidFill>
              <a:latin typeface="Times New Roman"/>
              <a:ea typeface="Times New Roman"/>
              <a:cs typeface="Times New Roman"/>
              <a:sym typeface="Times New Roman"/>
            </a:endParaRPr>
          </a:p>
        </p:txBody>
      </p:sp>
      <p:sp>
        <p:nvSpPr>
          <p:cNvPr id="292" name="Google Shape;292;p20"/>
          <p:cNvSpPr/>
          <p:nvPr/>
        </p:nvSpPr>
        <p:spPr>
          <a:xfrm>
            <a:off x="-2226240" y="2387880"/>
            <a:ext cx="1992240" cy="13996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0"/>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a:solidFill>
                  <a:srgbClr val="FFFFFF"/>
                </a:solidFill>
                <a:latin typeface="Times New Roman"/>
                <a:ea typeface="Times New Roman"/>
                <a:cs typeface="Times New Roman"/>
                <a:sym typeface="Times New Roman"/>
              </a:rPr>
              <a:t>Signup Page</a:t>
            </a:r>
            <a:endParaRPr sz="8000">
              <a:solidFill>
                <a:srgbClr val="FFFFF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24A85417-3D3F-C4E4-D941-908F46DCCFB4}"/>
              </a:ext>
            </a:extLst>
          </p:cNvPr>
          <p:cNvPicPr>
            <a:picLocks noChangeAspect="1"/>
          </p:cNvPicPr>
          <p:nvPr/>
        </p:nvPicPr>
        <p:blipFill rotWithShape="1">
          <a:blip r:embed="rId3"/>
          <a:srcRect l="18071" t="23296" r="22766" b="29916"/>
          <a:stretch/>
        </p:blipFill>
        <p:spPr>
          <a:xfrm>
            <a:off x="4581728" y="1581408"/>
            <a:ext cx="5126478" cy="2280473"/>
          </a:xfrm>
          <a:prstGeom prst="rect">
            <a:avLst/>
          </a:prstGeom>
        </p:spPr>
      </p:pic>
      <p:pic>
        <p:nvPicPr>
          <p:cNvPr id="5" name="Picture 4">
            <a:extLst>
              <a:ext uri="{FF2B5EF4-FFF2-40B4-BE49-F238E27FC236}">
                <a16:creationId xmlns:a16="http://schemas.microsoft.com/office/drawing/2014/main" id="{36FE903C-DC38-B4D3-3FE9-2DED536DAE59}"/>
              </a:ext>
            </a:extLst>
          </p:cNvPr>
          <p:cNvPicPr>
            <a:picLocks noChangeAspect="1"/>
          </p:cNvPicPr>
          <p:nvPr/>
        </p:nvPicPr>
        <p:blipFill rotWithShape="1">
          <a:blip r:embed="rId4"/>
          <a:srcRect l="16755" t="24829" r="19256" b="32624"/>
          <a:stretch/>
        </p:blipFill>
        <p:spPr>
          <a:xfrm>
            <a:off x="398835" y="3934149"/>
            <a:ext cx="6606769" cy="24709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2"/>
          <p:cNvSpPr/>
          <p:nvPr/>
        </p:nvSpPr>
        <p:spPr>
          <a:xfrm>
            <a:off x="646200" y="452880"/>
            <a:ext cx="9403920" cy="13996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301" name="Google Shape;301;p12"/>
          <p:cNvPicPr preferRelativeResize="0"/>
          <p:nvPr/>
        </p:nvPicPr>
        <p:blipFill rotWithShape="1">
          <a:blip r:embed="rId3">
            <a:alphaModFix/>
          </a:blip>
          <a:srcRect/>
          <a:stretch/>
        </p:blipFill>
        <p:spPr>
          <a:xfrm>
            <a:off x="2761682" y="1852550"/>
            <a:ext cx="6668650" cy="4322000"/>
          </a:xfrm>
          <a:prstGeom prst="rect">
            <a:avLst/>
          </a:prstGeom>
          <a:noFill/>
          <a:ln>
            <a:noFill/>
          </a:ln>
        </p:spPr>
      </p:pic>
      <p:sp>
        <p:nvSpPr>
          <p:cNvPr id="302" name="Google Shape;302;p12"/>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5000">
                <a:solidFill>
                  <a:schemeClr val="lt1"/>
                </a:solidFill>
                <a:latin typeface="Times New Roman"/>
                <a:ea typeface="Times New Roman"/>
                <a:cs typeface="Times New Roman"/>
                <a:sym typeface="Times New Roman"/>
              </a:rPr>
              <a:t>The username is visible while the password is not</a:t>
            </a:r>
            <a:endParaRPr sz="50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3"/>
          <p:cNvSpPr/>
          <p:nvPr/>
        </p:nvSpPr>
        <p:spPr>
          <a:xfrm>
            <a:off x="1393560" y="488520"/>
            <a:ext cx="9403920" cy="13996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6500"/>
              <a:buFont typeface="Arial"/>
              <a:buNone/>
            </a:pPr>
            <a:endParaRPr sz="8000" i="0" u="none" strike="noStrike" cap="none">
              <a:solidFill>
                <a:srgbClr val="000000"/>
              </a:solidFill>
              <a:latin typeface="Times New Roman"/>
              <a:ea typeface="Times New Roman"/>
              <a:cs typeface="Times New Roman"/>
              <a:sym typeface="Times New Roman"/>
            </a:endParaRPr>
          </a:p>
        </p:txBody>
      </p:sp>
      <p:pic>
        <p:nvPicPr>
          <p:cNvPr id="308" name="Google Shape;308;p13"/>
          <p:cNvPicPr preferRelativeResize="0"/>
          <p:nvPr/>
        </p:nvPicPr>
        <p:blipFill rotWithShape="1">
          <a:blip r:embed="rId3">
            <a:alphaModFix/>
          </a:blip>
          <a:srcRect/>
          <a:stretch/>
        </p:blipFill>
        <p:spPr>
          <a:xfrm>
            <a:off x="2724149" y="1888199"/>
            <a:ext cx="5923739" cy="3851119"/>
          </a:xfrm>
          <a:prstGeom prst="rect">
            <a:avLst/>
          </a:prstGeom>
          <a:noFill/>
          <a:ln>
            <a:noFill/>
          </a:ln>
        </p:spPr>
      </p:pic>
      <p:sp>
        <p:nvSpPr>
          <p:cNvPr id="309" name="Google Shape;309;p13"/>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a:solidFill>
                  <a:schemeClr val="lt1"/>
                </a:solidFill>
                <a:latin typeface="Times New Roman"/>
                <a:ea typeface="Times New Roman"/>
                <a:cs typeface="Times New Roman"/>
                <a:sym typeface="Times New Roman"/>
              </a:rPr>
              <a:t>The Main Menu</a:t>
            </a:r>
            <a:endParaRPr sz="8000">
              <a:solidFill>
                <a:srgbClr val="FFFFF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4"/>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6500">
                <a:solidFill>
                  <a:schemeClr val="lt1"/>
                </a:solidFill>
                <a:latin typeface="Times New Roman"/>
                <a:ea typeface="Times New Roman"/>
                <a:cs typeface="Times New Roman"/>
                <a:sym typeface="Times New Roman"/>
              </a:rPr>
              <a:t>Showing The Existing File</a:t>
            </a:r>
            <a:endParaRPr sz="650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AE3CD54-BB07-2832-E54C-E5A4DC5577DA}"/>
              </a:ext>
            </a:extLst>
          </p:cNvPr>
          <p:cNvPicPr>
            <a:picLocks noChangeAspect="1"/>
          </p:cNvPicPr>
          <p:nvPr/>
        </p:nvPicPr>
        <p:blipFill rotWithShape="1">
          <a:blip r:embed="rId3"/>
          <a:srcRect l="28069" t="28936" r="30883" b="36170"/>
          <a:stretch/>
        </p:blipFill>
        <p:spPr>
          <a:xfrm>
            <a:off x="3492230" y="1984442"/>
            <a:ext cx="5771040" cy="32634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5"/>
          <p:cNvSpPr/>
          <p:nvPr/>
        </p:nvSpPr>
        <p:spPr>
          <a:xfrm>
            <a:off x="646200" y="452880"/>
            <a:ext cx="9403920" cy="13996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5100"/>
              <a:buFont typeface="Arial"/>
              <a:buNone/>
            </a:pPr>
            <a:endParaRPr sz="5100" b="0" i="0" u="none" strike="noStrike" cap="none">
              <a:solidFill>
                <a:srgbClr val="000000"/>
              </a:solidFill>
              <a:latin typeface="Arial"/>
              <a:ea typeface="Arial"/>
              <a:cs typeface="Arial"/>
              <a:sym typeface="Arial"/>
            </a:endParaRPr>
          </a:p>
        </p:txBody>
      </p:sp>
      <p:pic>
        <p:nvPicPr>
          <p:cNvPr id="321" name="Google Shape;321;p15"/>
          <p:cNvPicPr preferRelativeResize="0"/>
          <p:nvPr/>
        </p:nvPicPr>
        <p:blipFill rotWithShape="1">
          <a:blip r:embed="rId3">
            <a:alphaModFix/>
          </a:blip>
          <a:srcRect/>
          <a:stretch/>
        </p:blipFill>
        <p:spPr>
          <a:xfrm>
            <a:off x="7007350" y="1632965"/>
            <a:ext cx="4538450" cy="4012051"/>
          </a:xfrm>
          <a:prstGeom prst="rect">
            <a:avLst/>
          </a:prstGeom>
          <a:noFill/>
          <a:ln>
            <a:noFill/>
          </a:ln>
        </p:spPr>
      </p:pic>
      <p:pic>
        <p:nvPicPr>
          <p:cNvPr id="322" name="Google Shape;322;p15"/>
          <p:cNvPicPr preferRelativeResize="0"/>
          <p:nvPr/>
        </p:nvPicPr>
        <p:blipFill rotWithShape="1">
          <a:blip r:embed="rId4">
            <a:alphaModFix/>
          </a:blip>
          <a:srcRect/>
          <a:stretch/>
        </p:blipFill>
        <p:spPr>
          <a:xfrm>
            <a:off x="193506" y="2272541"/>
            <a:ext cx="5902494" cy="2732900"/>
          </a:xfrm>
          <a:prstGeom prst="rect">
            <a:avLst/>
          </a:prstGeom>
          <a:noFill/>
          <a:ln>
            <a:noFill/>
          </a:ln>
        </p:spPr>
      </p:pic>
      <p:sp>
        <p:nvSpPr>
          <p:cNvPr id="323" name="Google Shape;323;p15"/>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a:solidFill>
                  <a:schemeClr val="lt1"/>
                </a:solidFill>
                <a:latin typeface="Times New Roman"/>
                <a:ea typeface="Times New Roman"/>
                <a:cs typeface="Times New Roman"/>
                <a:sym typeface="Times New Roman"/>
              </a:rPr>
              <a:t>Adding Expenses</a:t>
            </a:r>
            <a:endParaRPr sz="80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7"/>
          <p:cNvSpPr/>
          <p:nvPr/>
        </p:nvSpPr>
        <p:spPr>
          <a:xfrm>
            <a:off x="1403288" y="509768"/>
            <a:ext cx="9403920" cy="11952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5100"/>
              <a:buFont typeface="Arial"/>
              <a:buNone/>
            </a:pPr>
            <a:endParaRPr sz="5400" i="0" u="none" strike="noStrike" cap="none">
              <a:solidFill>
                <a:srgbClr val="000000"/>
              </a:solidFill>
              <a:latin typeface="Times New Roman"/>
              <a:ea typeface="Times New Roman"/>
              <a:cs typeface="Times New Roman"/>
              <a:sym typeface="Times New Roman"/>
            </a:endParaRPr>
          </a:p>
        </p:txBody>
      </p:sp>
      <p:pic>
        <p:nvPicPr>
          <p:cNvPr id="329" name="Google Shape;329;p17"/>
          <p:cNvPicPr preferRelativeResize="0"/>
          <p:nvPr/>
        </p:nvPicPr>
        <p:blipFill rotWithShape="1">
          <a:blip r:embed="rId3">
            <a:alphaModFix/>
          </a:blip>
          <a:srcRect/>
          <a:stretch/>
        </p:blipFill>
        <p:spPr>
          <a:xfrm>
            <a:off x="152400" y="1847640"/>
            <a:ext cx="5269651" cy="4857960"/>
          </a:xfrm>
          <a:prstGeom prst="rect">
            <a:avLst/>
          </a:prstGeom>
          <a:noFill/>
          <a:ln>
            <a:noFill/>
          </a:ln>
        </p:spPr>
      </p:pic>
      <p:pic>
        <p:nvPicPr>
          <p:cNvPr id="330" name="Google Shape;330;p17"/>
          <p:cNvPicPr preferRelativeResize="0"/>
          <p:nvPr/>
        </p:nvPicPr>
        <p:blipFill rotWithShape="1">
          <a:blip r:embed="rId4">
            <a:alphaModFix/>
          </a:blip>
          <a:srcRect/>
          <a:stretch/>
        </p:blipFill>
        <p:spPr>
          <a:xfrm>
            <a:off x="5574451" y="1847640"/>
            <a:ext cx="5740461" cy="4857960"/>
          </a:xfrm>
          <a:prstGeom prst="rect">
            <a:avLst/>
          </a:prstGeom>
          <a:noFill/>
          <a:ln>
            <a:noFill/>
          </a:ln>
        </p:spPr>
      </p:pic>
      <p:sp>
        <p:nvSpPr>
          <p:cNvPr id="331" name="Google Shape;331;p17"/>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dirty="0">
                <a:solidFill>
                  <a:schemeClr val="lt1"/>
                </a:solidFill>
                <a:latin typeface="Times New Roman"/>
                <a:ea typeface="Times New Roman"/>
                <a:cs typeface="Times New Roman"/>
                <a:sym typeface="Times New Roman"/>
              </a:rPr>
              <a:t>Updating Expenses</a:t>
            </a:r>
            <a:endParaRPr sz="80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6"/>
          <p:cNvSpPr/>
          <p:nvPr/>
        </p:nvSpPr>
        <p:spPr>
          <a:xfrm>
            <a:off x="646200" y="452880"/>
            <a:ext cx="9403920" cy="13996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5100"/>
              <a:buFont typeface="Arial"/>
              <a:buNone/>
            </a:pPr>
            <a:endParaRPr sz="5100" b="0" i="0" u="none" strike="noStrike" cap="none">
              <a:solidFill>
                <a:srgbClr val="000000"/>
              </a:solidFill>
              <a:latin typeface="Arial"/>
              <a:ea typeface="Arial"/>
              <a:cs typeface="Arial"/>
              <a:sym typeface="Arial"/>
            </a:endParaRPr>
          </a:p>
        </p:txBody>
      </p:sp>
      <p:pic>
        <p:nvPicPr>
          <p:cNvPr id="337" name="Google Shape;337;p16"/>
          <p:cNvPicPr preferRelativeResize="0"/>
          <p:nvPr/>
        </p:nvPicPr>
        <p:blipFill rotWithShape="1">
          <a:blip r:embed="rId3">
            <a:alphaModFix/>
          </a:blip>
          <a:srcRect/>
          <a:stretch/>
        </p:blipFill>
        <p:spPr>
          <a:xfrm>
            <a:off x="152400" y="2004960"/>
            <a:ext cx="5554576" cy="4700640"/>
          </a:xfrm>
          <a:prstGeom prst="rect">
            <a:avLst/>
          </a:prstGeom>
          <a:noFill/>
          <a:ln>
            <a:noFill/>
          </a:ln>
        </p:spPr>
      </p:pic>
      <p:pic>
        <p:nvPicPr>
          <p:cNvPr id="338" name="Google Shape;338;p16"/>
          <p:cNvPicPr preferRelativeResize="0"/>
          <p:nvPr/>
        </p:nvPicPr>
        <p:blipFill rotWithShape="1">
          <a:blip r:embed="rId4">
            <a:alphaModFix/>
          </a:blip>
          <a:srcRect/>
          <a:stretch/>
        </p:blipFill>
        <p:spPr>
          <a:xfrm>
            <a:off x="5859376" y="2004960"/>
            <a:ext cx="5530165" cy="4700640"/>
          </a:xfrm>
          <a:prstGeom prst="rect">
            <a:avLst/>
          </a:prstGeom>
          <a:noFill/>
          <a:ln>
            <a:noFill/>
          </a:ln>
        </p:spPr>
      </p:pic>
      <p:sp>
        <p:nvSpPr>
          <p:cNvPr id="339" name="Google Shape;339;p16"/>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a:solidFill>
                  <a:schemeClr val="lt1"/>
                </a:solidFill>
                <a:latin typeface="Times New Roman"/>
                <a:ea typeface="Times New Roman"/>
                <a:cs typeface="Times New Roman"/>
                <a:sym typeface="Times New Roman"/>
              </a:rPr>
              <a:t>Deleting Expenses</a:t>
            </a:r>
            <a:endParaRPr sz="80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
          <p:cNvSpPr/>
          <p:nvPr/>
        </p:nvSpPr>
        <p:spPr>
          <a:xfrm>
            <a:off x="646200" y="452880"/>
            <a:ext cx="9403920" cy="13996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3700"/>
              <a:buFont typeface="Arial"/>
              <a:buNone/>
            </a:pPr>
            <a:r>
              <a:rPr lang="en-IN" sz="3700" b="1" i="0" u="none" strike="noStrike" cap="none">
                <a:solidFill>
                  <a:srgbClr val="FFFFFF"/>
                </a:solidFill>
                <a:latin typeface="Arial"/>
                <a:ea typeface="Arial"/>
                <a:cs typeface="Arial"/>
                <a:sym typeface="Arial"/>
              </a:rPr>
              <a:t>DAILY TRANSACTION EXPENSES    MANAGEMENT</a:t>
            </a:r>
            <a:br>
              <a:rPr lang="en-IN" sz="1800" b="0" i="0" u="none" strike="noStrike" cap="none">
                <a:solidFill>
                  <a:srgbClr val="000000"/>
                </a:solidFill>
                <a:latin typeface="Arial"/>
                <a:ea typeface="Arial"/>
                <a:cs typeface="Arial"/>
                <a:sym typeface="Arial"/>
              </a:rPr>
            </a:br>
            <a:endParaRPr sz="3700" b="0" i="0" u="none" strike="noStrike" cap="none">
              <a:solidFill>
                <a:srgbClr val="000000"/>
              </a:solidFill>
              <a:latin typeface="Arial"/>
              <a:ea typeface="Arial"/>
              <a:cs typeface="Arial"/>
              <a:sym typeface="Arial"/>
            </a:endParaRPr>
          </a:p>
        </p:txBody>
      </p:sp>
      <p:sp>
        <p:nvSpPr>
          <p:cNvPr id="198" name="Google Shape;198;p2"/>
          <p:cNvSpPr/>
          <p:nvPr/>
        </p:nvSpPr>
        <p:spPr>
          <a:xfrm>
            <a:off x="1103400" y="1976760"/>
            <a:ext cx="8946000" cy="4804560"/>
          </a:xfrm>
          <a:prstGeom prst="rect">
            <a:avLst/>
          </a:prstGeom>
          <a:noFill/>
          <a:ln>
            <a:noFill/>
          </a:ln>
        </p:spPr>
        <p:txBody>
          <a:bodyPr spcFirstLastPara="1" wrap="square" lIns="90000" tIns="45000" rIns="90000" bIns="45000" anchor="t" anchorCtr="0">
            <a:noAutofit/>
          </a:bodyPr>
          <a:lstStyle/>
          <a:p>
            <a:pPr marL="0" marR="0" lvl="0" indent="0" algn="just" rtl="0">
              <a:lnSpc>
                <a:spcPct val="115000"/>
              </a:lnSpc>
              <a:spcBef>
                <a:spcPts val="0"/>
              </a:spcBef>
              <a:spcAft>
                <a:spcPts val="0"/>
              </a:spcAft>
              <a:buClr>
                <a:srgbClr val="000000"/>
              </a:buClr>
              <a:buSzPts val="2700"/>
              <a:buFont typeface="Arial"/>
              <a:buNone/>
            </a:pPr>
            <a:r>
              <a:rPr lang="en-IN" sz="2700" b="0" i="0" u="none" strike="noStrike" cap="none" dirty="0">
                <a:solidFill>
                  <a:srgbClr val="FFFFFF"/>
                </a:solidFill>
                <a:latin typeface="Times New Roman"/>
                <a:ea typeface="Times New Roman"/>
                <a:cs typeface="Times New Roman"/>
                <a:sym typeface="Times New Roman"/>
              </a:rPr>
              <a:t>This project is useful in keeping the data save for the new user as well as for the old user . Every time user login to his account by username and password . On every sign up Validations are present on username like no space present and on password field like length should not be less than 6, use of numeric and special characters with upper and lower case. Following attribute is displayed in which data can be added, delete and updated in a File. By keeping in mind every Exception is handled.</a:t>
            </a:r>
            <a:endParaRPr sz="27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9"/>
          <p:cNvSpPr/>
          <p:nvPr/>
        </p:nvSpPr>
        <p:spPr>
          <a:xfrm>
            <a:off x="646200" y="452880"/>
            <a:ext cx="9403920" cy="13996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5100"/>
              <a:buFont typeface="Arial"/>
              <a:buNone/>
            </a:pPr>
            <a:endParaRPr sz="5100" b="0" i="0" u="none" strike="noStrike" cap="none">
              <a:solidFill>
                <a:srgbClr val="000000"/>
              </a:solidFill>
              <a:latin typeface="Arial"/>
              <a:ea typeface="Arial"/>
              <a:cs typeface="Arial"/>
              <a:sym typeface="Arial"/>
            </a:endParaRPr>
          </a:p>
        </p:txBody>
      </p:sp>
      <p:sp>
        <p:nvSpPr>
          <p:cNvPr id="351" name="Google Shape;351;p19"/>
          <p:cNvSpPr/>
          <p:nvPr/>
        </p:nvSpPr>
        <p:spPr>
          <a:xfrm>
            <a:off x="8550650" y="1565650"/>
            <a:ext cx="3641400" cy="1399800"/>
          </a:xfrm>
          <a:prstGeom prst="rect">
            <a:avLst/>
          </a:prstGeom>
          <a:noFill/>
          <a:ln>
            <a:noFill/>
          </a:ln>
        </p:spPr>
        <p:txBody>
          <a:bodyPr spcFirstLastPara="1" wrap="square" lIns="90000" tIns="45000" rIns="90000" bIns="45000" anchor="t" anchorCtr="0">
            <a:noAutofit/>
          </a:bodyPr>
          <a:lstStyle/>
          <a:p>
            <a:pPr marL="0" marR="0" lvl="0" indent="0" algn="ctr" rtl="0">
              <a:lnSpc>
                <a:spcPct val="115000"/>
              </a:lnSpc>
              <a:spcBef>
                <a:spcPts val="0"/>
              </a:spcBef>
              <a:spcAft>
                <a:spcPts val="0"/>
              </a:spcAft>
              <a:buClr>
                <a:srgbClr val="000000"/>
              </a:buClr>
              <a:buSzPts val="1700"/>
              <a:buFont typeface="Arial"/>
              <a:buNone/>
            </a:pPr>
            <a:r>
              <a:rPr lang="en-IN" sz="2500" i="0" u="none" strike="noStrike" cap="none">
                <a:solidFill>
                  <a:srgbClr val="FFFFFF"/>
                </a:solidFill>
                <a:latin typeface="Times New Roman"/>
                <a:ea typeface="Times New Roman"/>
                <a:cs typeface="Times New Roman"/>
                <a:sym typeface="Times New Roman"/>
              </a:rPr>
              <a:t>The admin is able to see each and every users transaction history</a:t>
            </a:r>
            <a:endParaRPr sz="2500" i="0" u="none" strike="noStrike" cap="none">
              <a:solidFill>
                <a:srgbClr val="000000"/>
              </a:solidFill>
              <a:latin typeface="Times New Roman"/>
              <a:ea typeface="Times New Roman"/>
              <a:cs typeface="Times New Roman"/>
              <a:sym typeface="Times New Roman"/>
            </a:endParaRPr>
          </a:p>
        </p:txBody>
      </p:sp>
      <p:sp>
        <p:nvSpPr>
          <p:cNvPr id="352" name="Google Shape;352;p19"/>
          <p:cNvSpPr/>
          <p:nvPr/>
        </p:nvSpPr>
        <p:spPr>
          <a:xfrm>
            <a:off x="-2369880" y="2531520"/>
            <a:ext cx="2279160" cy="5378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9"/>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a:solidFill>
                  <a:schemeClr val="lt1"/>
                </a:solidFill>
                <a:latin typeface="Times New Roman"/>
                <a:ea typeface="Times New Roman"/>
                <a:cs typeface="Times New Roman"/>
                <a:sym typeface="Times New Roman"/>
              </a:rPr>
              <a:t>Admin</a:t>
            </a:r>
            <a:endParaRPr sz="800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0682509B-B6BD-49B9-A598-4DC51A0D057E}"/>
              </a:ext>
            </a:extLst>
          </p:cNvPr>
          <p:cNvPicPr>
            <a:picLocks noChangeAspect="1"/>
          </p:cNvPicPr>
          <p:nvPr/>
        </p:nvPicPr>
        <p:blipFill rotWithShape="1">
          <a:blip r:embed="rId3"/>
          <a:srcRect l="16356" t="24681" r="26774" b="34185"/>
          <a:stretch/>
        </p:blipFill>
        <p:spPr>
          <a:xfrm>
            <a:off x="3291650" y="1486183"/>
            <a:ext cx="5022752" cy="2461098"/>
          </a:xfrm>
          <a:prstGeom prst="rect">
            <a:avLst/>
          </a:prstGeom>
        </p:spPr>
      </p:pic>
      <p:pic>
        <p:nvPicPr>
          <p:cNvPr id="5" name="Picture 4">
            <a:extLst>
              <a:ext uri="{FF2B5EF4-FFF2-40B4-BE49-F238E27FC236}">
                <a16:creationId xmlns:a16="http://schemas.microsoft.com/office/drawing/2014/main" id="{89FEB7FD-CB69-22A5-D9EB-8F2287B1B2E7}"/>
              </a:ext>
            </a:extLst>
          </p:cNvPr>
          <p:cNvPicPr>
            <a:picLocks noChangeAspect="1"/>
          </p:cNvPicPr>
          <p:nvPr/>
        </p:nvPicPr>
        <p:blipFill rotWithShape="1">
          <a:blip r:embed="rId4"/>
          <a:srcRect l="28480" t="32301" r="32819" b="37588"/>
          <a:stretch/>
        </p:blipFill>
        <p:spPr>
          <a:xfrm>
            <a:off x="8398249" y="3112700"/>
            <a:ext cx="3691776" cy="2558526"/>
          </a:xfrm>
          <a:prstGeom prst="rect">
            <a:avLst/>
          </a:prstGeom>
        </p:spPr>
      </p:pic>
      <p:pic>
        <p:nvPicPr>
          <p:cNvPr id="7" name="Picture 6">
            <a:extLst>
              <a:ext uri="{FF2B5EF4-FFF2-40B4-BE49-F238E27FC236}">
                <a16:creationId xmlns:a16="http://schemas.microsoft.com/office/drawing/2014/main" id="{E7F0415B-CA28-609C-F477-81FDBFE81E16}"/>
              </a:ext>
            </a:extLst>
          </p:cNvPr>
          <p:cNvPicPr>
            <a:picLocks noChangeAspect="1"/>
          </p:cNvPicPr>
          <p:nvPr/>
        </p:nvPicPr>
        <p:blipFill rotWithShape="1">
          <a:blip r:embed="rId5"/>
          <a:srcRect l="20585" t="30638" r="26357" b="37305"/>
          <a:stretch/>
        </p:blipFill>
        <p:spPr>
          <a:xfrm>
            <a:off x="221682" y="4015064"/>
            <a:ext cx="4922197" cy="24610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1"/>
          <p:cNvSpPr/>
          <p:nvPr/>
        </p:nvSpPr>
        <p:spPr>
          <a:xfrm>
            <a:off x="1595160" y="314724"/>
            <a:ext cx="9403920" cy="13996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7200"/>
              <a:buFont typeface="Arial"/>
              <a:buNone/>
            </a:pPr>
            <a:endParaRPr sz="7200" b="0" i="0" u="none" strike="noStrike" cap="none">
              <a:solidFill>
                <a:srgbClr val="000000"/>
              </a:solidFill>
              <a:latin typeface="Arial"/>
              <a:ea typeface="Arial"/>
              <a:cs typeface="Arial"/>
              <a:sym typeface="Arial"/>
            </a:endParaRPr>
          </a:p>
        </p:txBody>
      </p:sp>
      <p:sp>
        <p:nvSpPr>
          <p:cNvPr id="362" name="Google Shape;362;p21"/>
          <p:cNvSpPr/>
          <p:nvPr/>
        </p:nvSpPr>
        <p:spPr>
          <a:xfrm>
            <a:off x="1103400" y="2053080"/>
            <a:ext cx="8946000" cy="41947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1"/>
          <p:cNvSpPr txBox="1">
            <a:spLocks noGrp="1"/>
          </p:cNvSpPr>
          <p:nvPr>
            <p:ph type="title" idx="4294967295"/>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a:solidFill>
                  <a:schemeClr val="lt1"/>
                </a:solidFill>
                <a:latin typeface="Times New Roman"/>
                <a:ea typeface="Times New Roman"/>
                <a:cs typeface="Times New Roman"/>
                <a:sym typeface="Times New Roman"/>
              </a:rPr>
              <a:t>Exception Messages</a:t>
            </a:r>
            <a:endParaRPr sz="800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0367DBE9-80A4-1C9D-2690-9AFCA61744C2}"/>
              </a:ext>
            </a:extLst>
          </p:cNvPr>
          <p:cNvPicPr>
            <a:picLocks noChangeAspect="1"/>
          </p:cNvPicPr>
          <p:nvPr/>
        </p:nvPicPr>
        <p:blipFill rotWithShape="1">
          <a:blip r:embed="rId3"/>
          <a:srcRect l="20905" t="29937" r="21728" b="37873"/>
          <a:stretch/>
        </p:blipFill>
        <p:spPr>
          <a:xfrm>
            <a:off x="1595160" y="2053080"/>
            <a:ext cx="9038702" cy="39488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p:nvPr/>
        </p:nvSpPr>
        <p:spPr>
          <a:xfrm>
            <a:off x="284040" y="3941640"/>
            <a:ext cx="10816560" cy="1733760"/>
          </a:xfrm>
          <a:prstGeom prst="rect">
            <a:avLst/>
          </a:prstGeom>
          <a:noFill/>
          <a:ln>
            <a:noFill/>
          </a:ln>
        </p:spPr>
        <p:txBody>
          <a:bodyPr spcFirstLastPara="1" wrap="square" lIns="122025" tIns="122025" rIns="122025" bIns="122025" anchor="t" anchorCtr="0">
            <a:noAutofit/>
          </a:bodyPr>
          <a:lstStyle/>
          <a:p>
            <a:pPr marL="0" marR="0" lvl="0" indent="0" algn="l" rtl="0">
              <a:lnSpc>
                <a:spcPct val="100000"/>
              </a:lnSpc>
              <a:spcBef>
                <a:spcPts val="0"/>
              </a:spcBef>
              <a:spcAft>
                <a:spcPts val="0"/>
              </a:spcAft>
              <a:buClr>
                <a:srgbClr val="000000"/>
              </a:buClr>
              <a:buSzPts val="10700"/>
              <a:buFont typeface="Arial"/>
              <a:buNone/>
            </a:pPr>
            <a:r>
              <a:rPr lang="en-IN" sz="10700" b="0" i="0" u="none" strike="noStrike" cap="none">
                <a:solidFill>
                  <a:srgbClr val="FFFFFF"/>
                </a:solidFill>
                <a:latin typeface="Montserrat"/>
                <a:ea typeface="Montserrat"/>
                <a:cs typeface="Montserrat"/>
                <a:sym typeface="Montserrat"/>
              </a:rPr>
              <a:t>THANK YOU</a:t>
            </a:r>
            <a:endParaRPr sz="107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
          <p:cNvSpPr/>
          <p:nvPr/>
        </p:nvSpPr>
        <p:spPr>
          <a:xfrm>
            <a:off x="646200" y="452880"/>
            <a:ext cx="9403920" cy="1399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6200"/>
              <a:buFont typeface="Arial"/>
              <a:buNone/>
            </a:pPr>
            <a:r>
              <a:rPr lang="en-IN" sz="6200" b="0" i="0" u="none" strike="noStrike" cap="none">
                <a:solidFill>
                  <a:srgbClr val="FFFFFF"/>
                </a:solidFill>
                <a:latin typeface="Times New Roman"/>
                <a:ea typeface="Times New Roman"/>
                <a:cs typeface="Times New Roman"/>
                <a:sym typeface="Times New Roman"/>
              </a:rPr>
              <a:t>Why daily expense manager</a:t>
            </a:r>
            <a:endParaRPr sz="6200" b="0" i="0" u="none" strike="noStrike" cap="none">
              <a:solidFill>
                <a:srgbClr val="000000"/>
              </a:solidFill>
              <a:latin typeface="Arial"/>
              <a:ea typeface="Arial"/>
              <a:cs typeface="Arial"/>
              <a:sym typeface="Arial"/>
            </a:endParaRPr>
          </a:p>
        </p:txBody>
      </p:sp>
      <p:sp>
        <p:nvSpPr>
          <p:cNvPr id="204" name="Google Shape;204;p3"/>
          <p:cNvSpPr/>
          <p:nvPr/>
        </p:nvSpPr>
        <p:spPr>
          <a:xfrm>
            <a:off x="1103400" y="2053080"/>
            <a:ext cx="8946000" cy="4194720"/>
          </a:xfrm>
          <a:prstGeom prst="rect">
            <a:avLst/>
          </a:prstGeom>
          <a:noFill/>
          <a:ln>
            <a:noFill/>
          </a:ln>
        </p:spPr>
        <p:txBody>
          <a:bodyPr spcFirstLastPara="1" wrap="square" lIns="90000" tIns="45000" rIns="90000" bIns="450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IN" sz="2400" b="0" i="0" u="none" strike="noStrike" cap="none" dirty="0">
                <a:solidFill>
                  <a:srgbClr val="FFFFFF"/>
                </a:solidFill>
                <a:latin typeface="Arial"/>
                <a:ea typeface="Arial"/>
                <a:cs typeface="Arial"/>
                <a:sym typeface="Arial"/>
              </a:rPr>
              <a:t>The Expense Calculator make this process easier by allowing us to organize our household expenses.  It helps us calculate our daily expenses to keep track of how much we spend so that at the end of the month we can get input-output result. A list of actual expenses so we know where our money is going. The reason people have so much trouble handling their expenses is because they have no idea what their expenses really are. By this we can identify which expenses are necessary according to priority.</a:t>
            </a: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
          <p:cNvSpPr/>
          <p:nvPr/>
        </p:nvSpPr>
        <p:spPr>
          <a:xfrm>
            <a:off x="628350" y="0"/>
            <a:ext cx="4811400" cy="68580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IN" sz="8000" b="0" i="0" u="none" strike="noStrike" cap="none" dirty="0">
                <a:solidFill>
                  <a:srgbClr val="FFFFFF"/>
                </a:solidFill>
                <a:latin typeface="Times New Roman"/>
                <a:ea typeface="Times New Roman"/>
                <a:cs typeface="Times New Roman"/>
                <a:sym typeface="Times New Roman"/>
              </a:rPr>
              <a:t>Project Flow Chart</a:t>
            </a:r>
            <a:endParaRPr sz="8000" b="0" i="0" u="none" strike="noStrike" cap="none" dirty="0">
              <a:solidFill>
                <a:srgbClr val="000000"/>
              </a:solidFill>
              <a:latin typeface="Arial"/>
              <a:ea typeface="Arial"/>
              <a:cs typeface="Arial"/>
              <a:sym typeface="Arial"/>
            </a:endParaRPr>
          </a:p>
        </p:txBody>
      </p:sp>
      <p:pic>
        <p:nvPicPr>
          <p:cNvPr id="210" name="Google Shape;210;p4"/>
          <p:cNvPicPr preferRelativeResize="0"/>
          <p:nvPr/>
        </p:nvPicPr>
        <p:blipFill rotWithShape="1">
          <a:blip r:embed="rId3">
            <a:alphaModFix/>
          </a:blip>
          <a:srcRect/>
          <a:stretch/>
        </p:blipFill>
        <p:spPr>
          <a:xfrm>
            <a:off x="6103080" y="167378"/>
            <a:ext cx="5540760" cy="64641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
          <p:cNvSpPr/>
          <p:nvPr/>
        </p:nvSpPr>
        <p:spPr>
          <a:xfrm>
            <a:off x="6696350" y="2"/>
            <a:ext cx="5011200" cy="67323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en-IN" sz="7200" b="0" i="0" u="none" strike="noStrike" cap="none" dirty="0">
                <a:solidFill>
                  <a:srgbClr val="FFFFFF"/>
                </a:solidFill>
                <a:latin typeface="Times New Roman"/>
                <a:ea typeface="Times New Roman"/>
                <a:cs typeface="Times New Roman"/>
                <a:sym typeface="Times New Roman"/>
              </a:rPr>
              <a:t>Project Structure</a:t>
            </a:r>
            <a:br>
              <a:rPr lang="en-IN" sz="1800" b="0" i="0" u="none" strike="noStrike" cap="none" dirty="0">
                <a:solidFill>
                  <a:srgbClr val="000000"/>
                </a:solidFill>
                <a:latin typeface="Arial"/>
                <a:ea typeface="Arial"/>
                <a:cs typeface="Arial"/>
                <a:sym typeface="Arial"/>
              </a:rPr>
            </a:br>
            <a:endParaRPr lang="en-IN" sz="7200" b="0" i="0" u="none" strike="noStrike" cap="none" dirty="0">
              <a:solidFill>
                <a:srgbClr val="000000"/>
              </a:solidFill>
              <a:latin typeface="Arial"/>
              <a:ea typeface="Arial"/>
              <a:cs typeface="Arial"/>
              <a:sym typeface="Aria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2B4E85B-ADE6-770C-F289-6304E4306CCC}"/>
              </a:ext>
            </a:extLst>
          </p:cNvPr>
          <p:cNvPicPr>
            <a:picLocks noChangeAspect="1"/>
          </p:cNvPicPr>
          <p:nvPr/>
        </p:nvPicPr>
        <p:blipFill rotWithShape="1">
          <a:blip r:embed="rId3"/>
          <a:srcRect l="2246" t="4205" r="84283" b="7682"/>
          <a:stretch/>
        </p:blipFill>
        <p:spPr bwMode="auto">
          <a:xfrm>
            <a:off x="829945" y="0"/>
            <a:ext cx="3528046" cy="673230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7a1026ec8_0_0"/>
          <p:cNvSpPr txBox="1">
            <a:spLocks noGrp="1"/>
          </p:cNvSpPr>
          <p:nvPr>
            <p:ph type="title"/>
          </p:nvPr>
        </p:nvSpPr>
        <p:spPr>
          <a:xfrm>
            <a:off x="609480" y="234689"/>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dirty="0">
                <a:solidFill>
                  <a:schemeClr val="lt1"/>
                </a:solidFill>
                <a:latin typeface="Times New Roman"/>
                <a:ea typeface="Times New Roman"/>
                <a:cs typeface="Times New Roman"/>
                <a:sym typeface="Times New Roman"/>
              </a:rPr>
              <a:t>Sign up</a:t>
            </a:r>
            <a:endParaRPr sz="8000" dirty="0">
              <a:solidFill>
                <a:srgbClr val="FFFFFF"/>
              </a:solidFill>
              <a:latin typeface="Times New Roman"/>
              <a:ea typeface="Times New Roman"/>
              <a:cs typeface="Times New Roman"/>
              <a:sym typeface="Times New Roman"/>
            </a:endParaRPr>
          </a:p>
        </p:txBody>
      </p:sp>
      <p:sp>
        <p:nvSpPr>
          <p:cNvPr id="223" name="Google Shape;223;g77a1026ec8_0_0"/>
          <p:cNvSpPr txBox="1">
            <a:spLocks noGrp="1"/>
          </p:cNvSpPr>
          <p:nvPr>
            <p:ph type="body" idx="1"/>
          </p:nvPr>
        </p:nvSpPr>
        <p:spPr>
          <a:xfrm>
            <a:off x="609480" y="1604520"/>
            <a:ext cx="10972500" cy="3977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IN" sz="2500" dirty="0">
                <a:solidFill>
                  <a:schemeClr val="lt1"/>
                </a:solidFill>
                <a:latin typeface="Times New Roman"/>
                <a:ea typeface="Times New Roman"/>
                <a:cs typeface="Times New Roman"/>
                <a:sym typeface="Times New Roman"/>
              </a:rPr>
              <a:t>In computer, </a:t>
            </a:r>
            <a:r>
              <a:rPr lang="en-IN" sz="2500" i="1" dirty="0">
                <a:solidFill>
                  <a:schemeClr val="lt1"/>
                </a:solidFill>
                <a:latin typeface="Times New Roman"/>
                <a:ea typeface="Times New Roman"/>
                <a:cs typeface="Times New Roman"/>
                <a:sym typeface="Times New Roman"/>
              </a:rPr>
              <a:t>Sign up</a:t>
            </a:r>
            <a:r>
              <a:rPr lang="en-IN" sz="2500" dirty="0">
                <a:solidFill>
                  <a:schemeClr val="lt1"/>
                </a:solidFill>
                <a:latin typeface="Times New Roman"/>
                <a:ea typeface="Times New Roman"/>
                <a:cs typeface="Times New Roman"/>
                <a:sym typeface="Times New Roman"/>
              </a:rPr>
              <a:t> means "to register or to create an new account”.</a:t>
            </a:r>
            <a:endParaRPr sz="2500" dirty="0">
              <a:solidFill>
                <a:schemeClr val="dk1"/>
              </a:solidFill>
              <a:latin typeface="Times New Roman"/>
              <a:ea typeface="Times New Roman"/>
              <a:cs typeface="Times New Roman"/>
              <a:sym typeface="Times New Roman"/>
            </a:endParaRPr>
          </a:p>
          <a:p>
            <a:pPr marL="0" lvl="0" indent="0" algn="l" rtl="0">
              <a:lnSpc>
                <a:spcPct val="115000"/>
              </a:lnSpc>
              <a:spcBef>
                <a:spcPts val="1001"/>
              </a:spcBef>
              <a:spcAft>
                <a:spcPts val="0"/>
              </a:spcAft>
              <a:buNone/>
            </a:pPr>
            <a:r>
              <a:rPr lang="en-IN" sz="2500" dirty="0">
                <a:solidFill>
                  <a:schemeClr val="lt1"/>
                </a:solidFill>
                <a:latin typeface="Times New Roman"/>
                <a:ea typeface="Times New Roman"/>
                <a:cs typeface="Times New Roman"/>
                <a:sym typeface="Times New Roman"/>
              </a:rPr>
              <a:t>To </a:t>
            </a:r>
            <a:r>
              <a:rPr lang="en-IN" sz="2500" i="1" dirty="0">
                <a:solidFill>
                  <a:schemeClr val="lt1"/>
                </a:solidFill>
                <a:latin typeface="Times New Roman"/>
                <a:ea typeface="Times New Roman"/>
                <a:cs typeface="Times New Roman"/>
                <a:sym typeface="Times New Roman"/>
              </a:rPr>
              <a:t>Sign up</a:t>
            </a:r>
            <a:r>
              <a:rPr lang="en-IN" sz="2500" dirty="0">
                <a:solidFill>
                  <a:schemeClr val="lt1"/>
                </a:solidFill>
                <a:latin typeface="Times New Roman"/>
                <a:ea typeface="Times New Roman"/>
                <a:cs typeface="Times New Roman"/>
                <a:sym typeface="Times New Roman"/>
              </a:rPr>
              <a:t> for the Daily Expense Manager the user need to enter their first </a:t>
            </a:r>
            <a:r>
              <a:rPr lang="en-IN" sz="2500" dirty="0" err="1">
                <a:solidFill>
                  <a:schemeClr val="lt1"/>
                </a:solidFill>
                <a:latin typeface="Times New Roman"/>
                <a:ea typeface="Times New Roman"/>
                <a:cs typeface="Times New Roman"/>
                <a:sym typeface="Times New Roman"/>
              </a:rPr>
              <a:t>name,last</a:t>
            </a:r>
            <a:r>
              <a:rPr lang="en-IN" sz="2500" dirty="0">
                <a:solidFill>
                  <a:schemeClr val="lt1"/>
                </a:solidFill>
                <a:latin typeface="Times New Roman"/>
                <a:ea typeface="Times New Roman"/>
                <a:cs typeface="Times New Roman"/>
                <a:sym typeface="Times New Roman"/>
              </a:rPr>
              <a:t> name ,email id ,username and password that are then saved in data.csv file</a:t>
            </a:r>
            <a:endParaRPr sz="2500" dirty="0">
              <a:solidFill>
                <a:schemeClr val="dk1"/>
              </a:solidFill>
              <a:latin typeface="Times New Roman"/>
              <a:ea typeface="Times New Roman"/>
              <a:cs typeface="Times New Roman"/>
              <a:sym typeface="Times New Roman"/>
            </a:endParaRPr>
          </a:p>
          <a:p>
            <a:pPr marL="0" lvl="0" indent="0" algn="l" rtl="0">
              <a:lnSpc>
                <a:spcPct val="115000"/>
              </a:lnSpc>
              <a:spcBef>
                <a:spcPts val="1001"/>
              </a:spcBef>
              <a:spcAft>
                <a:spcPts val="0"/>
              </a:spcAft>
              <a:buNone/>
            </a:pPr>
            <a:r>
              <a:rPr lang="en-IN" sz="2500" dirty="0">
                <a:solidFill>
                  <a:schemeClr val="lt1"/>
                </a:solidFill>
                <a:latin typeface="Times New Roman"/>
                <a:ea typeface="Times New Roman"/>
                <a:cs typeface="Times New Roman"/>
                <a:sym typeface="Times New Roman"/>
              </a:rPr>
              <a:t>But the username and password must be validated.</a:t>
            </a:r>
            <a:endParaRPr sz="2500" dirty="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77a1026ec8_0_6"/>
          <p:cNvSpPr txBox="1">
            <a:spLocks noGrp="1"/>
          </p:cNvSpPr>
          <p:nvPr>
            <p:ph type="title"/>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8600"/>
              <a:buFont typeface="Arial"/>
              <a:buNone/>
            </a:pPr>
            <a:r>
              <a:rPr lang="en-IN" sz="8000" dirty="0">
                <a:solidFill>
                  <a:schemeClr val="lt1"/>
                </a:solidFill>
                <a:latin typeface="Times New Roman"/>
                <a:ea typeface="Times New Roman"/>
                <a:cs typeface="Times New Roman"/>
                <a:sym typeface="Times New Roman"/>
              </a:rPr>
              <a:t>Login</a:t>
            </a:r>
            <a:endParaRPr sz="8000" dirty="0">
              <a:solidFill>
                <a:srgbClr val="FFFFFF"/>
              </a:solidFill>
              <a:latin typeface="Times New Roman"/>
              <a:ea typeface="Times New Roman"/>
              <a:cs typeface="Times New Roman"/>
              <a:sym typeface="Times New Roman"/>
            </a:endParaRPr>
          </a:p>
        </p:txBody>
      </p:sp>
      <p:sp>
        <p:nvSpPr>
          <p:cNvPr id="230" name="Google Shape;230;g77a1026ec8_0_6"/>
          <p:cNvSpPr txBox="1">
            <a:spLocks noGrp="1"/>
          </p:cNvSpPr>
          <p:nvPr>
            <p:ph type="body" idx="1"/>
          </p:nvPr>
        </p:nvSpPr>
        <p:spPr>
          <a:xfrm>
            <a:off x="609480" y="1604520"/>
            <a:ext cx="10972500" cy="397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2500" dirty="0">
                <a:solidFill>
                  <a:srgbClr val="FFFFFF"/>
                </a:solidFill>
                <a:latin typeface="Times New Roman"/>
                <a:ea typeface="Times New Roman"/>
                <a:cs typeface="Times New Roman"/>
                <a:sym typeface="Times New Roman"/>
              </a:rPr>
              <a:t>Logging in is the process by which an individual gains access to a Expense Manager by identifying and authenticating themselves. The user credentials "username" and a matching "password" should be given that is verified from the data.csv file.</a:t>
            </a:r>
            <a:endParaRPr sz="2500"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2500" dirty="0">
              <a:solidFill>
                <a:srgbClr val="FFFFFF"/>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77a1026ec8_0_12"/>
          <p:cNvSpPr txBox="1">
            <a:spLocks noGrp="1"/>
          </p:cNvSpPr>
          <p:nvPr>
            <p:ph type="title"/>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dirty="0">
                <a:solidFill>
                  <a:schemeClr val="lt1"/>
                </a:solidFill>
                <a:latin typeface="Times New Roman"/>
                <a:ea typeface="Times New Roman"/>
                <a:cs typeface="Times New Roman"/>
                <a:sym typeface="Times New Roman"/>
              </a:rPr>
              <a:t>Username Validations</a:t>
            </a:r>
            <a:endParaRPr sz="8100" dirty="0">
              <a:solidFill>
                <a:schemeClr val="lt1"/>
              </a:solidFill>
              <a:latin typeface="Times New Roman"/>
              <a:ea typeface="Times New Roman"/>
              <a:cs typeface="Times New Roman"/>
              <a:sym typeface="Times New Roman"/>
            </a:endParaRPr>
          </a:p>
        </p:txBody>
      </p:sp>
      <p:sp>
        <p:nvSpPr>
          <p:cNvPr id="237" name="Google Shape;237;g77a1026ec8_0_12"/>
          <p:cNvSpPr txBox="1">
            <a:spLocks noGrp="1"/>
          </p:cNvSpPr>
          <p:nvPr>
            <p:ph type="body" idx="1"/>
          </p:nvPr>
        </p:nvSpPr>
        <p:spPr>
          <a:xfrm>
            <a:off x="609480" y="1604520"/>
            <a:ext cx="10972500" cy="3977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1700"/>
              <a:buFont typeface="Arial"/>
              <a:buNone/>
            </a:pPr>
            <a:r>
              <a:rPr lang="en-IN" sz="2500" dirty="0">
                <a:solidFill>
                  <a:srgbClr val="FFFFFF"/>
                </a:solidFill>
                <a:latin typeface="Times New Roman"/>
                <a:ea typeface="Times New Roman"/>
                <a:cs typeface="Times New Roman"/>
                <a:sym typeface="Times New Roman"/>
              </a:rPr>
              <a:t>We have made several username validations that are checked</a:t>
            </a:r>
            <a:endParaRPr sz="2500" dirty="0">
              <a:latin typeface="Times New Roman"/>
              <a:ea typeface="Times New Roman"/>
              <a:cs typeface="Times New Roman"/>
              <a:sym typeface="Times New Roman"/>
            </a:endParaRPr>
          </a:p>
          <a:p>
            <a:pPr marL="457200" lvl="0" indent="-370119" algn="l" rtl="0">
              <a:lnSpc>
                <a:spcPct val="115000"/>
              </a:lnSpc>
              <a:spcBef>
                <a:spcPts val="1001"/>
              </a:spcBef>
              <a:spcAft>
                <a:spcPts val="0"/>
              </a:spcAft>
              <a:buClr>
                <a:srgbClr val="FFFFFF"/>
              </a:buClr>
              <a:buSzPts val="2500"/>
              <a:buFont typeface="Times New Roman"/>
              <a:buChar char="●"/>
            </a:pPr>
            <a:r>
              <a:rPr lang="en-IN" sz="2500" dirty="0" err="1">
                <a:solidFill>
                  <a:srgbClr val="FFFFFF"/>
                </a:solidFill>
                <a:latin typeface="Times New Roman"/>
                <a:ea typeface="Times New Roman"/>
                <a:cs typeface="Times New Roman"/>
                <a:sym typeface="Times New Roman"/>
              </a:rPr>
              <a:t>emtuname</a:t>
            </a:r>
            <a:r>
              <a:rPr lang="en-IN" sz="2500" dirty="0">
                <a:solidFill>
                  <a:srgbClr val="FFFFFF"/>
                </a:solidFill>
                <a:latin typeface="Times New Roman"/>
                <a:ea typeface="Times New Roman"/>
                <a:cs typeface="Times New Roman"/>
                <a:sym typeface="Times New Roman"/>
              </a:rPr>
              <a:t> - this checks whether the username is empty or not</a:t>
            </a:r>
            <a:endParaRPr sz="2500" dirty="0">
              <a:latin typeface="Times New Roman"/>
              <a:ea typeface="Times New Roman"/>
              <a:cs typeface="Times New Roman"/>
              <a:sym typeface="Times New Roman"/>
            </a:endParaRPr>
          </a:p>
          <a:p>
            <a:pPr marL="457200" lvl="0" indent="-370119" algn="l" rtl="0">
              <a:lnSpc>
                <a:spcPct val="115000"/>
              </a:lnSpc>
              <a:spcBef>
                <a:spcPts val="0"/>
              </a:spcBef>
              <a:spcAft>
                <a:spcPts val="0"/>
              </a:spcAft>
              <a:buClr>
                <a:srgbClr val="FFFFFF"/>
              </a:buClr>
              <a:buSzPts val="2500"/>
              <a:buFont typeface="Times New Roman"/>
              <a:buChar char="●"/>
            </a:pPr>
            <a:r>
              <a:rPr lang="en-IN" sz="2500" dirty="0" err="1">
                <a:solidFill>
                  <a:srgbClr val="FFFFFF"/>
                </a:solidFill>
                <a:latin typeface="Times New Roman"/>
                <a:ea typeface="Times New Roman"/>
                <a:cs typeface="Times New Roman"/>
                <a:sym typeface="Times New Roman"/>
              </a:rPr>
              <a:t>spachk</a:t>
            </a:r>
            <a:r>
              <a:rPr lang="en-IN" sz="2500" dirty="0">
                <a:solidFill>
                  <a:srgbClr val="FFFFFF"/>
                </a:solidFill>
                <a:latin typeface="Times New Roman"/>
                <a:ea typeface="Times New Roman"/>
                <a:cs typeface="Times New Roman"/>
                <a:sym typeface="Times New Roman"/>
              </a:rPr>
              <a:t> - this checks if there is any spaces in the username</a:t>
            </a:r>
            <a:endParaRPr sz="2500" dirty="0">
              <a:latin typeface="Times New Roman"/>
              <a:ea typeface="Times New Roman"/>
              <a:cs typeface="Times New Roman"/>
              <a:sym typeface="Times New Roman"/>
            </a:endParaRPr>
          </a:p>
          <a:p>
            <a:pPr marL="457200" lvl="0" indent="-370119" algn="l" rtl="0">
              <a:lnSpc>
                <a:spcPct val="115000"/>
              </a:lnSpc>
              <a:spcBef>
                <a:spcPts val="0"/>
              </a:spcBef>
              <a:spcAft>
                <a:spcPts val="0"/>
              </a:spcAft>
              <a:buClr>
                <a:srgbClr val="FFFFFF"/>
              </a:buClr>
              <a:buSzPts val="2500"/>
              <a:buFont typeface="Times New Roman"/>
              <a:buChar char="●"/>
            </a:pPr>
            <a:r>
              <a:rPr lang="en-IN" sz="2500" dirty="0" err="1">
                <a:solidFill>
                  <a:srgbClr val="FFFFFF"/>
                </a:solidFill>
                <a:latin typeface="Times New Roman"/>
                <a:ea typeface="Times New Roman"/>
                <a:cs typeface="Times New Roman"/>
                <a:sym typeface="Times New Roman"/>
              </a:rPr>
              <a:t>lenuname</a:t>
            </a:r>
            <a:r>
              <a:rPr lang="en-IN" sz="2500" dirty="0">
                <a:solidFill>
                  <a:srgbClr val="FFFFFF"/>
                </a:solidFill>
                <a:latin typeface="Times New Roman"/>
                <a:ea typeface="Times New Roman"/>
                <a:cs typeface="Times New Roman"/>
                <a:sym typeface="Times New Roman"/>
              </a:rPr>
              <a:t> - this checks if the length of the username shouldn’t be more that 20</a:t>
            </a:r>
            <a:endParaRPr sz="2500" dirty="0">
              <a:latin typeface="Times New Roman"/>
              <a:ea typeface="Times New Roman"/>
              <a:cs typeface="Times New Roman"/>
              <a:sym typeface="Times New Roman"/>
            </a:endParaRPr>
          </a:p>
          <a:p>
            <a:pPr marL="457200" lvl="0" indent="-370119" algn="l" rtl="0">
              <a:lnSpc>
                <a:spcPct val="115000"/>
              </a:lnSpc>
              <a:spcBef>
                <a:spcPts val="0"/>
              </a:spcBef>
              <a:spcAft>
                <a:spcPts val="0"/>
              </a:spcAft>
              <a:buClr>
                <a:srgbClr val="FFFFFF"/>
              </a:buClr>
              <a:buSzPts val="2500"/>
              <a:buFont typeface="Times New Roman"/>
              <a:buChar char="●"/>
            </a:pPr>
            <a:r>
              <a:rPr lang="en-IN" sz="2500" dirty="0" err="1">
                <a:solidFill>
                  <a:srgbClr val="FFFFFF"/>
                </a:solidFill>
                <a:latin typeface="Times New Roman"/>
                <a:ea typeface="Times New Roman"/>
                <a:cs typeface="Times New Roman"/>
                <a:sym typeface="Times New Roman"/>
              </a:rPr>
              <a:t>specialCharacter</a:t>
            </a:r>
            <a:r>
              <a:rPr lang="en-IN" sz="2500" dirty="0">
                <a:solidFill>
                  <a:srgbClr val="FFFFFF"/>
                </a:solidFill>
                <a:latin typeface="Times New Roman"/>
                <a:ea typeface="Times New Roman"/>
                <a:cs typeface="Times New Roman"/>
                <a:sym typeface="Times New Roman"/>
              </a:rPr>
              <a:t> - checks if there are any special character except underscore</a:t>
            </a:r>
            <a:endParaRPr sz="2500" dirty="0">
              <a:latin typeface="Times New Roman"/>
              <a:ea typeface="Times New Roman"/>
              <a:cs typeface="Times New Roman"/>
              <a:sym typeface="Times New Roman"/>
            </a:endParaRPr>
          </a:p>
          <a:p>
            <a:pPr marL="0" lvl="0" indent="0" algn="l" rtl="0">
              <a:spcBef>
                <a:spcPts val="0"/>
              </a:spcBef>
              <a:spcAft>
                <a:spcPts val="0"/>
              </a:spcAft>
              <a:buNone/>
            </a:pPr>
            <a:endParaRPr sz="2500" dirty="0">
              <a:solidFill>
                <a:srgbClr val="FFFFFF"/>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77a1026ec8_0_18"/>
          <p:cNvSpPr txBox="1">
            <a:spLocks noGrp="1"/>
          </p:cNvSpPr>
          <p:nvPr>
            <p:ph type="title"/>
          </p:nvPr>
        </p:nvSpPr>
        <p:spPr>
          <a:xfrm>
            <a:off x="609480" y="273600"/>
            <a:ext cx="10972500" cy="114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8000" dirty="0">
                <a:solidFill>
                  <a:schemeClr val="lt1"/>
                </a:solidFill>
                <a:latin typeface="Times New Roman"/>
                <a:ea typeface="Times New Roman"/>
                <a:cs typeface="Times New Roman"/>
                <a:sym typeface="Times New Roman"/>
              </a:rPr>
              <a:t>Password Validations</a:t>
            </a:r>
            <a:endParaRPr sz="8000" dirty="0">
              <a:solidFill>
                <a:schemeClr val="lt1"/>
              </a:solidFill>
              <a:latin typeface="Times New Roman"/>
              <a:ea typeface="Times New Roman"/>
              <a:cs typeface="Times New Roman"/>
              <a:sym typeface="Times New Roman"/>
            </a:endParaRPr>
          </a:p>
        </p:txBody>
      </p:sp>
      <p:sp>
        <p:nvSpPr>
          <p:cNvPr id="244" name="Google Shape;244;g77a1026ec8_0_18"/>
          <p:cNvSpPr txBox="1">
            <a:spLocks noGrp="1"/>
          </p:cNvSpPr>
          <p:nvPr>
            <p:ph type="body" idx="1"/>
          </p:nvPr>
        </p:nvSpPr>
        <p:spPr>
          <a:xfrm>
            <a:off x="609480" y="1604520"/>
            <a:ext cx="10972500" cy="3977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700"/>
              <a:buFont typeface="Arial"/>
              <a:buNone/>
            </a:pPr>
            <a:r>
              <a:rPr lang="en-IN" sz="2500" dirty="0">
                <a:solidFill>
                  <a:schemeClr val="lt1"/>
                </a:solidFill>
                <a:latin typeface="Times New Roman"/>
                <a:ea typeface="Times New Roman"/>
                <a:cs typeface="Times New Roman"/>
                <a:sym typeface="Times New Roman"/>
              </a:rPr>
              <a:t>We have made several password validations that are checked</a:t>
            </a:r>
            <a:endParaRPr sz="2500" dirty="0">
              <a:solidFill>
                <a:schemeClr val="dk1"/>
              </a:solidFill>
              <a:latin typeface="Times New Roman"/>
              <a:ea typeface="Times New Roman"/>
              <a:cs typeface="Times New Roman"/>
              <a:sym typeface="Times New Roman"/>
            </a:endParaRPr>
          </a:p>
          <a:p>
            <a:pPr marL="457200" lvl="0" indent="-370119" algn="l" rtl="0">
              <a:lnSpc>
                <a:spcPct val="115000"/>
              </a:lnSpc>
              <a:spcBef>
                <a:spcPts val="1001"/>
              </a:spcBef>
              <a:spcAft>
                <a:spcPts val="0"/>
              </a:spcAft>
              <a:buClr>
                <a:schemeClr val="lt1"/>
              </a:buClr>
              <a:buSzPts val="2500"/>
              <a:buFont typeface="Times New Roman"/>
              <a:buChar char="●"/>
            </a:pPr>
            <a:r>
              <a:rPr lang="en-IN" sz="2500" dirty="0" err="1">
                <a:solidFill>
                  <a:schemeClr val="lt1"/>
                </a:solidFill>
                <a:latin typeface="Times New Roman"/>
                <a:ea typeface="Times New Roman"/>
                <a:cs typeface="Times New Roman"/>
                <a:sym typeface="Times New Roman"/>
              </a:rPr>
              <a:t>upperpass</a:t>
            </a:r>
            <a:r>
              <a:rPr lang="en-IN" sz="2500" dirty="0">
                <a:solidFill>
                  <a:schemeClr val="lt1"/>
                </a:solidFill>
                <a:latin typeface="Times New Roman"/>
                <a:ea typeface="Times New Roman"/>
                <a:cs typeface="Times New Roman"/>
                <a:sym typeface="Times New Roman"/>
              </a:rPr>
              <a:t>- checks if there’s at least one upper character in the password</a:t>
            </a:r>
            <a:endParaRPr sz="2500" dirty="0">
              <a:solidFill>
                <a:schemeClr val="dk1"/>
              </a:solidFill>
              <a:latin typeface="Times New Roman"/>
              <a:ea typeface="Times New Roman"/>
              <a:cs typeface="Times New Roman"/>
              <a:sym typeface="Times New Roman"/>
            </a:endParaRPr>
          </a:p>
          <a:p>
            <a:pPr marL="457200" lvl="0" indent="-370119" algn="l" rtl="0">
              <a:lnSpc>
                <a:spcPct val="115000"/>
              </a:lnSpc>
              <a:spcBef>
                <a:spcPts val="0"/>
              </a:spcBef>
              <a:spcAft>
                <a:spcPts val="0"/>
              </a:spcAft>
              <a:buClr>
                <a:schemeClr val="lt1"/>
              </a:buClr>
              <a:buSzPts val="2500"/>
              <a:buFont typeface="Times New Roman"/>
              <a:buChar char="●"/>
            </a:pPr>
            <a:r>
              <a:rPr lang="en-IN" sz="2500" dirty="0" err="1">
                <a:solidFill>
                  <a:schemeClr val="lt1"/>
                </a:solidFill>
                <a:latin typeface="Times New Roman"/>
                <a:ea typeface="Times New Roman"/>
                <a:cs typeface="Times New Roman"/>
                <a:sym typeface="Times New Roman"/>
              </a:rPr>
              <a:t>lowerpass</a:t>
            </a:r>
            <a:r>
              <a:rPr lang="en-IN" sz="2500" dirty="0">
                <a:solidFill>
                  <a:schemeClr val="lt1"/>
                </a:solidFill>
                <a:latin typeface="Times New Roman"/>
                <a:ea typeface="Times New Roman"/>
                <a:cs typeface="Times New Roman"/>
                <a:sym typeface="Times New Roman"/>
              </a:rPr>
              <a:t>- checks if there’s at least one lower character in the password</a:t>
            </a:r>
            <a:endParaRPr sz="2500" dirty="0">
              <a:solidFill>
                <a:schemeClr val="dk1"/>
              </a:solidFill>
              <a:latin typeface="Times New Roman"/>
              <a:ea typeface="Times New Roman"/>
              <a:cs typeface="Times New Roman"/>
              <a:sym typeface="Times New Roman"/>
            </a:endParaRPr>
          </a:p>
          <a:p>
            <a:pPr marL="457200" lvl="0" indent="-370119" algn="l" rtl="0">
              <a:lnSpc>
                <a:spcPct val="115000"/>
              </a:lnSpc>
              <a:spcBef>
                <a:spcPts val="0"/>
              </a:spcBef>
              <a:spcAft>
                <a:spcPts val="0"/>
              </a:spcAft>
              <a:buClr>
                <a:schemeClr val="lt1"/>
              </a:buClr>
              <a:buSzPts val="2500"/>
              <a:buFont typeface="Times New Roman"/>
              <a:buChar char="●"/>
            </a:pPr>
            <a:r>
              <a:rPr lang="en-IN" sz="2500" dirty="0" err="1">
                <a:solidFill>
                  <a:schemeClr val="lt1"/>
                </a:solidFill>
                <a:latin typeface="Times New Roman"/>
                <a:ea typeface="Times New Roman"/>
                <a:cs typeface="Times New Roman"/>
                <a:sym typeface="Times New Roman"/>
              </a:rPr>
              <a:t>numpasscheck</a:t>
            </a:r>
            <a:r>
              <a:rPr lang="en-IN" sz="2500" dirty="0">
                <a:solidFill>
                  <a:schemeClr val="lt1"/>
                </a:solidFill>
                <a:latin typeface="Times New Roman"/>
                <a:ea typeface="Times New Roman"/>
                <a:cs typeface="Times New Roman"/>
                <a:sym typeface="Times New Roman"/>
              </a:rPr>
              <a:t> - verifies there’s at least one number in the password</a:t>
            </a:r>
            <a:endParaRPr sz="2500" dirty="0">
              <a:solidFill>
                <a:schemeClr val="dk1"/>
              </a:solidFill>
              <a:latin typeface="Times New Roman"/>
              <a:ea typeface="Times New Roman"/>
              <a:cs typeface="Times New Roman"/>
              <a:sym typeface="Times New Roman"/>
            </a:endParaRPr>
          </a:p>
          <a:p>
            <a:pPr marL="457200" lvl="0" indent="-370119" algn="l" rtl="0">
              <a:lnSpc>
                <a:spcPct val="115000"/>
              </a:lnSpc>
              <a:spcBef>
                <a:spcPts val="0"/>
              </a:spcBef>
              <a:spcAft>
                <a:spcPts val="0"/>
              </a:spcAft>
              <a:buClr>
                <a:schemeClr val="lt1"/>
              </a:buClr>
              <a:buSzPts val="2500"/>
              <a:buFont typeface="Times New Roman"/>
              <a:buChar char="●"/>
            </a:pPr>
            <a:r>
              <a:rPr lang="en-IN" sz="2500" dirty="0" err="1">
                <a:solidFill>
                  <a:schemeClr val="lt1"/>
                </a:solidFill>
                <a:latin typeface="Times New Roman"/>
                <a:ea typeface="Times New Roman"/>
                <a:cs typeface="Times New Roman"/>
                <a:sym typeface="Times New Roman"/>
              </a:rPr>
              <a:t>lenpass</a:t>
            </a:r>
            <a:r>
              <a:rPr lang="en-IN" sz="2500" dirty="0">
                <a:solidFill>
                  <a:schemeClr val="lt1"/>
                </a:solidFill>
                <a:latin typeface="Times New Roman"/>
                <a:ea typeface="Times New Roman"/>
                <a:cs typeface="Times New Roman"/>
                <a:sym typeface="Times New Roman"/>
              </a:rPr>
              <a:t> - this </a:t>
            </a:r>
            <a:r>
              <a:rPr lang="en-IN" sz="2500" dirty="0" err="1">
                <a:solidFill>
                  <a:schemeClr val="lt1"/>
                </a:solidFill>
                <a:latin typeface="Times New Roman"/>
                <a:ea typeface="Times New Roman"/>
                <a:cs typeface="Times New Roman"/>
                <a:sym typeface="Times New Roman"/>
              </a:rPr>
              <a:t>confirsif</a:t>
            </a:r>
            <a:r>
              <a:rPr lang="en-IN" sz="2500" dirty="0">
                <a:solidFill>
                  <a:schemeClr val="lt1"/>
                </a:solidFill>
                <a:latin typeface="Times New Roman"/>
                <a:ea typeface="Times New Roman"/>
                <a:cs typeface="Times New Roman"/>
                <a:sym typeface="Times New Roman"/>
              </a:rPr>
              <a:t> the password length is more than 6</a:t>
            </a:r>
            <a:endParaRPr sz="2500" dirty="0">
              <a:solidFill>
                <a:schemeClr val="dk1"/>
              </a:solidFill>
              <a:latin typeface="Times New Roman"/>
              <a:ea typeface="Times New Roman"/>
              <a:cs typeface="Times New Roman"/>
              <a:sym typeface="Times New Roman"/>
            </a:endParaRPr>
          </a:p>
          <a:p>
            <a:pPr marL="457200" lvl="0" indent="-370119" algn="l" rtl="0">
              <a:lnSpc>
                <a:spcPct val="115000"/>
              </a:lnSpc>
              <a:spcBef>
                <a:spcPts val="0"/>
              </a:spcBef>
              <a:spcAft>
                <a:spcPts val="0"/>
              </a:spcAft>
              <a:buClr>
                <a:schemeClr val="lt1"/>
              </a:buClr>
              <a:buSzPts val="2500"/>
              <a:buFont typeface="Times New Roman"/>
              <a:buChar char="●"/>
            </a:pPr>
            <a:r>
              <a:rPr lang="en-IN" sz="2500" dirty="0" err="1">
                <a:solidFill>
                  <a:schemeClr val="lt1"/>
                </a:solidFill>
                <a:latin typeface="Times New Roman"/>
                <a:ea typeface="Times New Roman"/>
                <a:cs typeface="Times New Roman"/>
                <a:sym typeface="Times New Roman"/>
              </a:rPr>
              <a:t>specialCharacter</a:t>
            </a:r>
            <a:r>
              <a:rPr lang="en-IN" sz="2500" dirty="0">
                <a:solidFill>
                  <a:schemeClr val="lt1"/>
                </a:solidFill>
                <a:latin typeface="Times New Roman"/>
                <a:ea typeface="Times New Roman"/>
                <a:cs typeface="Times New Roman"/>
                <a:sym typeface="Times New Roman"/>
              </a:rPr>
              <a:t> - verifies  there’s at least one special character</a:t>
            </a:r>
            <a:endParaRPr sz="2500" dirty="0">
              <a:solidFill>
                <a:schemeClr val="dk1"/>
              </a:solidFill>
              <a:latin typeface="Times New Roman"/>
              <a:ea typeface="Times New Roman"/>
              <a:cs typeface="Times New Roman"/>
              <a:sym typeface="Times New Roman"/>
            </a:endParaRPr>
          </a:p>
          <a:p>
            <a:pPr marL="0" lvl="0" indent="0" algn="l" rtl="0">
              <a:lnSpc>
                <a:spcPct val="115000"/>
              </a:lnSpc>
              <a:spcBef>
                <a:spcPts val="1001"/>
              </a:spcBef>
              <a:spcAft>
                <a:spcPts val="0"/>
              </a:spcAft>
              <a:buClr>
                <a:schemeClr val="dk1"/>
              </a:buClr>
              <a:buSzPts val="1700"/>
              <a:buFont typeface="Arial"/>
              <a:buNone/>
            </a:pPr>
            <a:endParaRPr sz="25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500" dirty="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552</Words>
  <Application>Microsoft Office PowerPoint</Application>
  <PresentationFormat>Widescreen</PresentationFormat>
  <Paragraphs>54</Paragraphs>
  <Slides>22</Slides>
  <Notes>22</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22</vt:i4>
      </vt:variant>
    </vt:vector>
  </HeadingPairs>
  <TitlesOfParts>
    <vt:vector size="28" baseType="lpstr">
      <vt:lpstr>Montserrat</vt:lpstr>
      <vt:lpstr>Arial</vt:lpstr>
      <vt:lpstr>Times New Roman</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Sign up</vt:lpstr>
      <vt:lpstr>Login</vt:lpstr>
      <vt:lpstr>Username Validations</vt:lpstr>
      <vt:lpstr>Password Validations</vt:lpstr>
      <vt:lpstr>Number Validations</vt:lpstr>
      <vt:lpstr>The Main Page</vt:lpstr>
      <vt:lpstr>When you enter the wrong details for login</vt:lpstr>
      <vt:lpstr>Signup Page</vt:lpstr>
      <vt:lpstr>The username is visible while the password is not</vt:lpstr>
      <vt:lpstr>The Main Menu</vt:lpstr>
      <vt:lpstr>Showing The Existing File</vt:lpstr>
      <vt:lpstr>Adding Expenses</vt:lpstr>
      <vt:lpstr>Updating Expenses</vt:lpstr>
      <vt:lpstr>Deleting Expenses</vt:lpstr>
      <vt:lpstr>Admin</vt:lpstr>
      <vt:lpstr>Exception Messages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dc:creator>
  <cp:lastModifiedBy>shivam21csu090</cp:lastModifiedBy>
  <cp:revision>6</cp:revision>
  <dcterms:modified xsi:type="dcterms:W3CDTF">2022-07-11T08:14:56Z</dcterms:modified>
</cp:coreProperties>
</file>